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08" r:id="rId21"/>
  </p:sldMasterIdLst>
  <p:notesMasterIdLst>
    <p:notesMasterId r:id="rId33"/>
  </p:notesMasterIdLst>
  <p:handoutMasterIdLst>
    <p:handoutMasterId r:id="rId34"/>
  </p:handoutMasterIdLst>
  <p:sldIdLst>
    <p:sldId id="2682" r:id="rId22"/>
    <p:sldId id="2665" r:id="rId23"/>
    <p:sldId id="2615" r:id="rId24"/>
    <p:sldId id="270" r:id="rId25"/>
    <p:sldId id="2661" r:id="rId26"/>
    <p:sldId id="2688" r:id="rId27"/>
    <p:sldId id="2640" r:id="rId28"/>
    <p:sldId id="2689" r:id="rId29"/>
    <p:sldId id="424" r:id="rId30"/>
    <p:sldId id="2691" r:id="rId31"/>
    <p:sldId id="2652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Condensed" panose="02000000000000000000" pitchFamily="2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  <p:embeddedFont>
      <p:font typeface="Roboto Light" panose="02000000000000000000" pitchFamily="2" charset="0"/>
      <p:regular r:id="rId49"/>
      <p:italic r:id="rId50"/>
    </p:embeddedFont>
  </p:embeddedFontLst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kker, Janine" initials="BJ" lastIdx="40" clrIdx="0">
    <p:extLst>
      <p:ext uri="{19B8F6BF-5375-455C-9EA6-DF929625EA0E}">
        <p15:presenceInfo xmlns:p15="http://schemas.microsoft.com/office/powerpoint/2012/main" userId="S::janine.bekker@ordina.nl::c1fc0c57-05f8-45f1-b198-3e2726da2758" providerId="AD"/>
      </p:ext>
    </p:extLst>
  </p:cmAuthor>
  <p:cmAuthor id="2" name="Miechels, Jeroen" initials="MJ" lastIdx="20" clrIdx="1">
    <p:extLst>
      <p:ext uri="{19B8F6BF-5375-455C-9EA6-DF929625EA0E}">
        <p15:presenceInfo xmlns:p15="http://schemas.microsoft.com/office/powerpoint/2012/main" userId="S::jeroen.miechels@ordina.nl::75222b4b-1ff9-4250-8c5b-fff83756d8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2CC56-BEB9-478B-9DBA-08F5E435C3E4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762CC56-BEB9-478B-9DBA-08F5E435C3E4}" styleName="Tabelstijl Ordina">
    <a:wholeTbl>
      <a:tcTxStyle b="off" i="off">
        <a:font>
          <a:latin typeface="Roboto Light"/>
          <a:ea typeface="Roboto Light"/>
          <a:cs typeface="Roboto Light"/>
        </a:font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6350" cmpd="sng">
              <a:solidFill>
                <a:srgbClr val="58595B"/>
              </a:solidFill>
            </a:ln>
          </a:insideH>
          <a:insideV>
            <a:ln w="6350" cmpd="sng">
              <a:solidFill>
                <a:srgbClr val="58595B"/>
              </a:solidFill>
            </a:ln>
          </a:insideV>
        </a:tcBdr>
        <a:fill>
          <a:noFill/>
        </a:fill>
      </a:tcStyle>
    </a:wholeTbl>
    <a:firstRow>
      <a:tcTxStyle b="on" i="off">
        <a:font>
          <a:latin typeface="Roboto"/>
          <a:ea typeface="Roboto"/>
          <a:cs typeface="Roboto"/>
        </a:font>
        <a:srgbClr val="000000"/>
      </a:tcTxStyle>
      <a:tcStyle>
        <a:tcBdr/>
      </a:tcStyle>
    </a:firstRow>
    <a:extLst>
      <a:ext uri="http://www.joulesunlimited.com/pptTableStyle"/>
    </a:extLst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Stijl, donker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5.xml"/><Relationship Id="rId39" Type="http://schemas.openxmlformats.org/officeDocument/2006/relationships/font" Target="fonts/font5.fntdata"/><Relationship Id="rId21" Type="http://schemas.openxmlformats.org/officeDocument/2006/relationships/slideMaster" Target="slideMasters/slideMaster1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8.xml"/><Relationship Id="rId11" Type="http://schemas.openxmlformats.org/officeDocument/2006/relationships/customXml" Target="../customXml/item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10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customXml" Target="../customXml/item8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customXml" Target="../customXml/item20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573016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nl-NL" smtClean="0"/>
              <a:pPr/>
              <a:t>07-05-2023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47952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57300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5EBE9E7-750E-D940-91C5-96B4036D7C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8088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50520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nl-NL" smtClean="0"/>
              <a:pPr/>
              <a:t>07-05-2023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963613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525652"/>
            <a:ext cx="54864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8088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50532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930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b="1" i="0" dirty="0">
                <a:latin typeface="Roboto" panose="02000000000000000000" pitchFamily="2" charset="0"/>
                <a:ea typeface="Roboto" panose="02000000000000000000" pitchFamily="2" charset="0"/>
              </a:rPr>
              <a:t>Afbeelding aanpassen:</a:t>
            </a:r>
          </a:p>
          <a:p>
            <a:pPr marL="342900" indent="-342900">
              <a:buAutoNum type="arabicPeriod"/>
            </a:pPr>
            <a:r>
              <a:rPr lang="nl-NL" dirty="0"/>
              <a:t>Klik met je rechtermuisknop in de linker bovenhoek van de afbeelding.</a:t>
            </a:r>
          </a:p>
          <a:p>
            <a:pPr marL="342900" indent="-342900">
              <a:buAutoNum type="arabicPeriod"/>
            </a:pPr>
            <a:r>
              <a:rPr lang="nl-NL" dirty="0"/>
              <a:t>Selecteer ‘Change picture’ </a:t>
            </a:r>
          </a:p>
          <a:p>
            <a:pPr marL="342900" indent="-342900">
              <a:buAutoNum type="arabicPeriod"/>
            </a:pPr>
            <a:r>
              <a:rPr lang="nl-NL" dirty="0"/>
              <a:t>Selecteer ‘</a:t>
            </a:r>
            <a:r>
              <a:rPr lang="nl-NL" dirty="0" err="1"/>
              <a:t>From</a:t>
            </a:r>
            <a:r>
              <a:rPr lang="nl-NL" dirty="0"/>
              <a:t> file’</a:t>
            </a:r>
          </a:p>
          <a:p>
            <a:pPr marL="342900" indent="-342900">
              <a:buAutoNum type="arabicPeriod"/>
            </a:pPr>
            <a:r>
              <a:rPr lang="nl-NL" dirty="0"/>
              <a:t>Zoek de afbeelding die je op de slide wilt hebben en druk op ‘</a:t>
            </a:r>
            <a:r>
              <a:rPr lang="nl-NL" dirty="0" err="1"/>
              <a:t>Insert</a:t>
            </a:r>
            <a:r>
              <a:rPr lang="nl-NL" dirty="0"/>
              <a:t>’.</a:t>
            </a:r>
          </a:p>
          <a:p>
            <a:pPr marL="342900" indent="-342900">
              <a:buAutoNum type="arabicPeriod"/>
            </a:pP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41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4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customXml" Target="../../customXml/item1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customXml" Target="../../customXml/item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6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17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</a:t>
            </a:r>
            <a:r>
              <a:rPr lang="nl-NL" err="1"/>
              <a:t>InvoegenAfbeelding</a:t>
            </a:r>
            <a:r>
              <a:rPr lang="nl-NL"/>
              <a:t>]</a:t>
            </a:r>
          </a:p>
        </p:txBody>
      </p:sp>
      <p:sp>
        <p:nvSpPr>
          <p:cNvPr id="15" name="Trans (PHJU)">
            <a:extLst>
              <a:ext uri="{FF2B5EF4-FFF2-40B4-BE49-F238E27FC236}">
                <a16:creationId xmlns:a16="http://schemas.microsoft.com/office/drawing/2014/main" id="{0115AE6C-22F3-4CCC-916B-55732692F34A}"/>
              </a:ext>
            </a:extLst>
          </p:cNvPr>
          <p:cNvSpPr>
            <a:spLocks noGrp="1" noSelect="1"/>
          </p:cNvSpPr>
          <p:nvPr userDrawn="1">
            <p:ph type="body" idx="1004" hasCustomPrompt="1"/>
            <p:custDataLst>
              <p:custData r:id="rId1"/>
            </p:custDataLst>
          </p:nvPr>
        </p:nvSpPr>
        <p:spPr bwMode="auto">
          <a:xfrm>
            <a:off x="-1392832" y="-1647564"/>
            <a:ext cx="10544175" cy="10544176"/>
          </a:xfrm>
          <a:custGeom>
            <a:avLst/>
            <a:gdLst>
              <a:gd name="connsiteX0" fmla="*/ 5228050 w 10544175"/>
              <a:gd name="connsiteY0" fmla="*/ 5151548 h 10544176"/>
              <a:gd name="connsiteX1" fmla="*/ 5230813 w 10544175"/>
              <a:gd name="connsiteY1" fmla="*/ 5159134 h 10544176"/>
              <a:gd name="connsiteX2" fmla="*/ 5229519 w 10544175"/>
              <a:gd name="connsiteY2" fmla="*/ 5155582 h 10544176"/>
              <a:gd name="connsiteX3" fmla="*/ 5207917 w 10544175"/>
              <a:gd name="connsiteY3" fmla="*/ 5096290 h 10544176"/>
              <a:gd name="connsiteX4" fmla="*/ 5210592 w 10544175"/>
              <a:gd name="connsiteY4" fmla="*/ 5103631 h 10544176"/>
              <a:gd name="connsiteX5" fmla="*/ 5226445 w 10544175"/>
              <a:gd name="connsiteY5" fmla="*/ 5147145 h 10544176"/>
              <a:gd name="connsiteX6" fmla="*/ 5228050 w 10544175"/>
              <a:gd name="connsiteY6" fmla="*/ 5151548 h 10544176"/>
              <a:gd name="connsiteX7" fmla="*/ 4986830 w 10544175"/>
              <a:gd name="connsiteY7" fmla="*/ 4489459 h 10544176"/>
              <a:gd name="connsiteX8" fmla="*/ 5012098 w 10544175"/>
              <a:gd name="connsiteY8" fmla="*/ 4558815 h 10544176"/>
              <a:gd name="connsiteX9" fmla="*/ 5170614 w 10544175"/>
              <a:gd name="connsiteY9" fmla="*/ 4993902 h 10544176"/>
              <a:gd name="connsiteX10" fmla="*/ 5207917 w 10544175"/>
              <a:gd name="connsiteY10" fmla="*/ 5096290 h 10544176"/>
              <a:gd name="connsiteX11" fmla="*/ 5195871 w 10544175"/>
              <a:gd name="connsiteY11" fmla="*/ 5063225 h 10544176"/>
              <a:gd name="connsiteX12" fmla="*/ 5015496 w 10544175"/>
              <a:gd name="connsiteY12" fmla="*/ 4568140 h 10544176"/>
              <a:gd name="connsiteX13" fmla="*/ 4812181 w 10544175"/>
              <a:gd name="connsiteY13" fmla="*/ 4010092 h 10544176"/>
              <a:gd name="connsiteX14" fmla="*/ 4832795 w 10544175"/>
              <a:gd name="connsiteY14" fmla="*/ 4066672 h 10544176"/>
              <a:gd name="connsiteX15" fmla="*/ 4984779 w 10544175"/>
              <a:gd name="connsiteY15" fmla="*/ 4483831 h 10544176"/>
              <a:gd name="connsiteX16" fmla="*/ 4986830 w 10544175"/>
              <a:gd name="connsiteY16" fmla="*/ 4489459 h 10544176"/>
              <a:gd name="connsiteX17" fmla="*/ 4966216 w 10544175"/>
              <a:gd name="connsiteY17" fmla="*/ 4432879 h 10544176"/>
              <a:gd name="connsiteX18" fmla="*/ 4814232 w 10544175"/>
              <a:gd name="connsiteY18" fmla="*/ 4015720 h 10544176"/>
              <a:gd name="connsiteX19" fmla="*/ 4591094 w 10544175"/>
              <a:gd name="connsiteY19" fmla="*/ 3403262 h 10544176"/>
              <a:gd name="connsiteX20" fmla="*/ 4603140 w 10544175"/>
              <a:gd name="connsiteY20" fmla="*/ 3436327 h 10544176"/>
              <a:gd name="connsiteX21" fmla="*/ 4783516 w 10544175"/>
              <a:gd name="connsiteY21" fmla="*/ 3931412 h 10544176"/>
              <a:gd name="connsiteX22" fmla="*/ 4812181 w 10544175"/>
              <a:gd name="connsiteY22" fmla="*/ 4010092 h 10544176"/>
              <a:gd name="connsiteX23" fmla="*/ 4786913 w 10544175"/>
              <a:gd name="connsiteY23" fmla="*/ 3940736 h 10544176"/>
              <a:gd name="connsiteX24" fmla="*/ 4628397 w 10544175"/>
              <a:gd name="connsiteY24" fmla="*/ 3505649 h 10544176"/>
              <a:gd name="connsiteX25" fmla="*/ 4570961 w 10544175"/>
              <a:gd name="connsiteY25" fmla="*/ 3348003 h 10544176"/>
              <a:gd name="connsiteX26" fmla="*/ 4591094 w 10544175"/>
              <a:gd name="connsiteY26" fmla="*/ 3403262 h 10544176"/>
              <a:gd name="connsiteX27" fmla="*/ 4588419 w 10544175"/>
              <a:gd name="connsiteY27" fmla="*/ 3395920 h 10544176"/>
              <a:gd name="connsiteX28" fmla="*/ 4572566 w 10544175"/>
              <a:gd name="connsiteY28" fmla="*/ 3352406 h 10544176"/>
              <a:gd name="connsiteX29" fmla="*/ 4568198 w 10544175"/>
              <a:gd name="connsiteY29" fmla="*/ 3340418 h 10544176"/>
              <a:gd name="connsiteX30" fmla="*/ 4569492 w 10544175"/>
              <a:gd name="connsiteY30" fmla="*/ 3343970 h 10544176"/>
              <a:gd name="connsiteX31" fmla="*/ 4570961 w 10544175"/>
              <a:gd name="connsiteY31" fmla="*/ 3348003 h 10544176"/>
              <a:gd name="connsiteX32" fmla="*/ 4568832 w 10544175"/>
              <a:gd name="connsiteY32" fmla="*/ 3340100 h 10544176"/>
              <a:gd name="connsiteX33" fmla="*/ 2636838 w 10544175"/>
              <a:gd name="connsiteY33" fmla="*/ 4043024 h 10544176"/>
              <a:gd name="connsiteX34" fmla="*/ 3340074 w 10544175"/>
              <a:gd name="connsiteY34" fmla="*/ 5975350 h 10544176"/>
              <a:gd name="connsiteX35" fmla="*/ 5120060 w 10544175"/>
              <a:gd name="connsiteY35" fmla="*/ 5327327 h 10544176"/>
              <a:gd name="connsiteX36" fmla="*/ 5158776 w 10544175"/>
              <a:gd name="connsiteY36" fmla="*/ 5313364 h 10544176"/>
              <a:gd name="connsiteX37" fmla="*/ 5230813 w 10544175"/>
              <a:gd name="connsiteY37" fmla="*/ 5159134 h 10544176"/>
              <a:gd name="connsiteX38" fmla="*/ 4568832 w 10544175"/>
              <a:gd name="connsiteY38" fmla="*/ 3340100 h 10544176"/>
              <a:gd name="connsiteX39" fmla="*/ 7731125 w 10544175"/>
              <a:gd name="connsiteY39" fmla="*/ 0 h 10544176"/>
              <a:gd name="connsiteX40" fmla="*/ 8434388 w 10544175"/>
              <a:gd name="connsiteY40" fmla="*/ 1931988 h 10544176"/>
              <a:gd name="connsiteX41" fmla="*/ 9137650 w 10544175"/>
              <a:gd name="connsiteY41" fmla="*/ 3865563 h 10544176"/>
              <a:gd name="connsiteX42" fmla="*/ 9840912 w 10544175"/>
              <a:gd name="connsiteY42" fmla="*/ 5797551 h 10544176"/>
              <a:gd name="connsiteX43" fmla="*/ 10544175 w 10544175"/>
              <a:gd name="connsiteY43" fmla="*/ 7731126 h 10544176"/>
              <a:gd name="connsiteX44" fmla="*/ 8612188 w 10544175"/>
              <a:gd name="connsiteY44" fmla="*/ 8434388 h 10544176"/>
              <a:gd name="connsiteX45" fmla="*/ 6688138 w 10544175"/>
              <a:gd name="connsiteY45" fmla="*/ 9134476 h 10544176"/>
              <a:gd name="connsiteX46" fmla="*/ 6669088 w 10544175"/>
              <a:gd name="connsiteY46" fmla="*/ 9140826 h 10544176"/>
              <a:gd name="connsiteX47" fmla="*/ 4746625 w 10544175"/>
              <a:gd name="connsiteY47" fmla="*/ 9840913 h 10544176"/>
              <a:gd name="connsiteX48" fmla="*/ 2814638 w 10544175"/>
              <a:gd name="connsiteY48" fmla="*/ 10544176 h 10544176"/>
              <a:gd name="connsiteX49" fmla="*/ 2109788 w 10544175"/>
              <a:gd name="connsiteY49" fmla="*/ 8610601 h 10544176"/>
              <a:gd name="connsiteX50" fmla="*/ 1411288 w 10544175"/>
              <a:gd name="connsiteY50" fmla="*/ 6688138 h 10544176"/>
              <a:gd name="connsiteX51" fmla="*/ 1403350 w 10544175"/>
              <a:gd name="connsiteY51" fmla="*/ 6669088 h 10544176"/>
              <a:gd name="connsiteX52" fmla="*/ 703263 w 10544175"/>
              <a:gd name="connsiteY52" fmla="*/ 4746626 h 10544176"/>
              <a:gd name="connsiteX53" fmla="*/ 0 w 10544175"/>
              <a:gd name="connsiteY53" fmla="*/ 2813050 h 10544176"/>
              <a:gd name="connsiteX54" fmla="*/ 1924050 w 10544175"/>
              <a:gd name="connsiteY54" fmla="*/ 2112963 h 10544176"/>
              <a:gd name="connsiteX55" fmla="*/ 1941513 w 10544175"/>
              <a:gd name="connsiteY55" fmla="*/ 2106613 h 10544176"/>
              <a:gd name="connsiteX56" fmla="*/ 3865563 w 10544175"/>
              <a:gd name="connsiteY56" fmla="*/ 1406525 h 10544176"/>
              <a:gd name="connsiteX57" fmla="*/ 5797550 w 10544175"/>
              <a:gd name="connsiteY57" fmla="*/ 703263 h 1054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544175" h="10544176">
                <a:moveTo>
                  <a:pt x="5228050" y="5151548"/>
                </a:moveTo>
                <a:lnTo>
                  <a:pt x="5230813" y="5159134"/>
                </a:lnTo>
                <a:cubicBezTo>
                  <a:pt x="5230813" y="5159134"/>
                  <a:pt x="5230813" y="5159134"/>
                  <a:pt x="5229519" y="5155582"/>
                </a:cubicBezTo>
                <a:close/>
                <a:moveTo>
                  <a:pt x="5207917" y="5096290"/>
                </a:moveTo>
                <a:lnTo>
                  <a:pt x="5210592" y="5103631"/>
                </a:lnTo>
                <a:cubicBezTo>
                  <a:pt x="5218680" y="5125832"/>
                  <a:pt x="5223534" y="5139153"/>
                  <a:pt x="5226445" y="5147145"/>
                </a:cubicBezTo>
                <a:lnTo>
                  <a:pt x="5228050" y="5151548"/>
                </a:lnTo>
                <a:close/>
                <a:moveTo>
                  <a:pt x="4986830" y="4489459"/>
                </a:moveTo>
                <a:lnTo>
                  <a:pt x="5012098" y="4558815"/>
                </a:lnTo>
                <a:cubicBezTo>
                  <a:pt x="5059659" y="4689358"/>
                  <a:pt x="5112316" y="4833887"/>
                  <a:pt x="5170614" y="4993902"/>
                </a:cubicBezTo>
                <a:lnTo>
                  <a:pt x="5207917" y="5096290"/>
                </a:lnTo>
                <a:lnTo>
                  <a:pt x="5195871" y="5063225"/>
                </a:lnTo>
                <a:cubicBezTo>
                  <a:pt x="5166752" y="4983301"/>
                  <a:pt x="5113367" y="4836773"/>
                  <a:pt x="5015496" y="4568140"/>
                </a:cubicBezTo>
                <a:close/>
                <a:moveTo>
                  <a:pt x="4812181" y="4010092"/>
                </a:moveTo>
                <a:lnTo>
                  <a:pt x="4832795" y="4066672"/>
                </a:lnTo>
                <a:cubicBezTo>
                  <a:pt x="4891761" y="4228518"/>
                  <a:pt x="4941991" y="4366387"/>
                  <a:pt x="4984779" y="4483831"/>
                </a:cubicBezTo>
                <a:lnTo>
                  <a:pt x="4986830" y="4489459"/>
                </a:lnTo>
                <a:lnTo>
                  <a:pt x="4966216" y="4432879"/>
                </a:lnTo>
                <a:cubicBezTo>
                  <a:pt x="4907250" y="4271033"/>
                  <a:pt x="4857020" y="4133164"/>
                  <a:pt x="4814232" y="4015720"/>
                </a:cubicBezTo>
                <a:close/>
                <a:moveTo>
                  <a:pt x="4591094" y="3403262"/>
                </a:moveTo>
                <a:lnTo>
                  <a:pt x="4603140" y="3436327"/>
                </a:lnTo>
                <a:cubicBezTo>
                  <a:pt x="4632259" y="3516251"/>
                  <a:pt x="4685644" y="3662778"/>
                  <a:pt x="4783516" y="3931412"/>
                </a:cubicBezTo>
                <a:lnTo>
                  <a:pt x="4812181" y="4010092"/>
                </a:lnTo>
                <a:lnTo>
                  <a:pt x="4786913" y="3940736"/>
                </a:lnTo>
                <a:cubicBezTo>
                  <a:pt x="4739352" y="3810193"/>
                  <a:pt x="4686695" y="3665664"/>
                  <a:pt x="4628397" y="3505649"/>
                </a:cubicBezTo>
                <a:close/>
                <a:moveTo>
                  <a:pt x="4570961" y="3348003"/>
                </a:moveTo>
                <a:lnTo>
                  <a:pt x="4591094" y="3403262"/>
                </a:lnTo>
                <a:lnTo>
                  <a:pt x="4588419" y="3395920"/>
                </a:lnTo>
                <a:cubicBezTo>
                  <a:pt x="4580331" y="3373719"/>
                  <a:pt x="4575478" y="3360399"/>
                  <a:pt x="4572566" y="3352406"/>
                </a:cubicBezTo>
                <a:close/>
                <a:moveTo>
                  <a:pt x="4568198" y="3340418"/>
                </a:moveTo>
                <a:cubicBezTo>
                  <a:pt x="4568198" y="3340418"/>
                  <a:pt x="4568198" y="3340418"/>
                  <a:pt x="4569492" y="3343970"/>
                </a:cubicBezTo>
                <a:lnTo>
                  <a:pt x="4570961" y="3348003"/>
                </a:lnTo>
                <a:close/>
                <a:moveTo>
                  <a:pt x="4568832" y="3340100"/>
                </a:moveTo>
                <a:cubicBezTo>
                  <a:pt x="2636838" y="4043024"/>
                  <a:pt x="2636838" y="4043024"/>
                  <a:pt x="2636838" y="4043024"/>
                </a:cubicBezTo>
                <a:cubicBezTo>
                  <a:pt x="3340074" y="5975350"/>
                  <a:pt x="3340074" y="5975350"/>
                  <a:pt x="3340074" y="5975350"/>
                </a:cubicBezTo>
                <a:cubicBezTo>
                  <a:pt x="5120060" y="5327327"/>
                  <a:pt x="5120060" y="5327327"/>
                  <a:pt x="5120060" y="5327327"/>
                </a:cubicBezTo>
                <a:cubicBezTo>
                  <a:pt x="5158776" y="5313364"/>
                  <a:pt x="5158776" y="5313364"/>
                  <a:pt x="5158776" y="5313364"/>
                </a:cubicBezTo>
                <a:cubicBezTo>
                  <a:pt x="5136245" y="5250847"/>
                  <a:pt x="5168296" y="5181665"/>
                  <a:pt x="5230813" y="5159134"/>
                </a:cubicBezTo>
                <a:cubicBezTo>
                  <a:pt x="4568832" y="3340100"/>
                  <a:pt x="4568832" y="3340100"/>
                  <a:pt x="4568832" y="3340100"/>
                </a:cubicBezTo>
                <a:close/>
                <a:moveTo>
                  <a:pt x="7731125" y="0"/>
                </a:moveTo>
                <a:lnTo>
                  <a:pt x="8434388" y="1931988"/>
                </a:lnTo>
                <a:lnTo>
                  <a:pt x="9137650" y="3865563"/>
                </a:lnTo>
                <a:lnTo>
                  <a:pt x="9840912" y="5797551"/>
                </a:lnTo>
                <a:lnTo>
                  <a:pt x="10544175" y="7731126"/>
                </a:lnTo>
                <a:lnTo>
                  <a:pt x="8612188" y="8434388"/>
                </a:lnTo>
                <a:lnTo>
                  <a:pt x="6688138" y="9134476"/>
                </a:lnTo>
                <a:lnTo>
                  <a:pt x="6669088" y="9140826"/>
                </a:lnTo>
                <a:lnTo>
                  <a:pt x="4746625" y="9840913"/>
                </a:lnTo>
                <a:lnTo>
                  <a:pt x="2814638" y="10544176"/>
                </a:lnTo>
                <a:lnTo>
                  <a:pt x="2109788" y="8610601"/>
                </a:lnTo>
                <a:lnTo>
                  <a:pt x="1411288" y="6688138"/>
                </a:lnTo>
                <a:lnTo>
                  <a:pt x="1403350" y="6669088"/>
                </a:lnTo>
                <a:lnTo>
                  <a:pt x="703263" y="4746626"/>
                </a:lnTo>
                <a:lnTo>
                  <a:pt x="0" y="2813050"/>
                </a:lnTo>
                <a:lnTo>
                  <a:pt x="1924050" y="2112963"/>
                </a:lnTo>
                <a:lnTo>
                  <a:pt x="1941513" y="2106613"/>
                </a:lnTo>
                <a:lnTo>
                  <a:pt x="3865563" y="1406525"/>
                </a:lnTo>
                <a:lnTo>
                  <a:pt x="5797550" y="703263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 dirty="0"/>
              <a:t> 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AD6650E-3053-4F79-BF3F-C5B7CE463DC7}"/>
              </a:ext>
            </a:extLst>
          </p:cNvPr>
          <p:cNvSpPr>
            <a:spLocks noSelect="1"/>
          </p:cNvSpPr>
          <p:nvPr userDrawn="1"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Logo achtergrond (PHJU)"/>
          <p:cNvSpPr>
            <a:spLocks noGrp="1" noSelect="1"/>
          </p:cNvSpPr>
          <p:nvPr userDrawn="1">
            <p:ph type="body" idx="1002" hasCustomPrompt="1"/>
            <p:custDataLst>
              <p:custData r:id="rId2"/>
            </p:custDataLst>
          </p:nvPr>
        </p:nvSpPr>
        <p:spPr bwMode="gray">
          <a:xfrm>
            <a:off x="-12815" y="537562"/>
            <a:ext cx="2448000" cy="540322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1" name="Logo tekst (PHJU)"/>
          <p:cNvSpPr>
            <a:spLocks noGrp="1" noSelect="1"/>
          </p:cNvSpPr>
          <p:nvPr userDrawn="1">
            <p:ph type="body" idx="1001" hasCustomPrompt="1"/>
            <p:custDataLst>
              <p:custData r:id="rId3"/>
            </p:custDataLst>
          </p:nvPr>
        </p:nvSpPr>
        <p:spPr bwMode="gray">
          <a:xfrm>
            <a:off x="303182" y="590229"/>
            <a:ext cx="1882326" cy="417433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Ahead of change (PHJU)"/>
          <p:cNvSpPr>
            <a:spLocks noGrp="1" noSelect="1" noChangeAspect="1"/>
          </p:cNvSpPr>
          <p:nvPr userDrawn="1">
            <p:ph type="body" idx="1000" hasCustomPrompt="1"/>
            <p:custDataLst>
              <p:custData r:id="rId4"/>
            </p:custDataLst>
          </p:nvPr>
        </p:nvSpPr>
        <p:spPr bwMode="gray">
          <a:xfrm>
            <a:off x="803412" y="1067589"/>
            <a:ext cx="1656000" cy="21582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02AB8-3CCD-42E9-BAB3-CD2F3010D01F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12401550" y="1945339"/>
            <a:ext cx="2628899" cy="455714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 eerste alinea van dit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De tweede regel van de titel maak je vet </a:t>
            </a:r>
            <a:r>
              <a:rPr lang="nl-NL" err="1"/>
              <a:t>d,m.v</a:t>
            </a:r>
            <a:r>
              <a:rPr lang="nl-NL"/>
              <a:t>. het Ordina opmaakmenu, of de knop inspring vergroten.</a:t>
            </a:r>
          </a:p>
          <a:p>
            <a:pPr lvl="0"/>
            <a:r>
              <a:rPr lang="nl-NL"/>
              <a:t>De </a:t>
            </a:r>
            <a:r>
              <a:rPr lang="nl-NL" err="1"/>
              <a:t>subtitle</a:t>
            </a:r>
            <a:r>
              <a:rPr lang="nl-NL"/>
              <a:t> heeft derde niveau, datum vierde.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FAC30A-7CDB-4FD2-B18F-B5F8978BCF1C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-2760984" y="1736812"/>
            <a:ext cx="2628899" cy="254874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40E698-DD22-C548-8BC0-C3DA396BD830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7477125" y="4384068"/>
            <a:ext cx="3406775" cy="342900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5E4C79A-3BD2-5F44-A8AF-85E47EEFF5CA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7477125" y="4864100"/>
            <a:ext cx="3406775" cy="279400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 dirty="0"/>
              <a:t>Extra</a:t>
            </a:r>
            <a:endParaRPr lang="en-US" dirty="0"/>
          </a:p>
        </p:txBody>
      </p:sp>
      <p:sp>
        <p:nvSpPr>
          <p:cNvPr id="35" name="4 niveaus: (Titel, titel vet, subtitel en datum (JU-Free)">
            <a:extLst>
              <a:ext uri="{FF2B5EF4-FFF2-40B4-BE49-F238E27FC236}">
                <a16:creationId xmlns:a16="http://schemas.microsoft.com/office/drawing/2014/main" id="{74128D43-A84A-404B-98EC-67AFD494C1DF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7477543" y="2726992"/>
            <a:ext cx="4428000" cy="1705589"/>
          </a:xfrm>
        </p:spPr>
        <p:txBody>
          <a:bodyPr anchor="t"/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7200" b="0" cap="all" spc="80" baseline="0"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2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pPr lvl="0"/>
            <a:r>
              <a:rPr lang="nl-NL" dirty="0"/>
              <a:t>Titel</a:t>
            </a:r>
          </a:p>
          <a:p>
            <a:pPr lvl="1"/>
            <a:r>
              <a:rPr lang="nl-NL" dirty="0" err="1"/>
              <a:t>Bold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5253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638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3176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0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26271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3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7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37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537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50815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81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81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81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75358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25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25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25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57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4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30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968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512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13063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 dirty="0"/>
              <a:t>Team – </a:t>
            </a:r>
            <a:r>
              <a:rPr lang="nl-NL" sz="3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4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29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29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29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37607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3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873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62150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17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17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7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3" name="Picture Placeholder 36">
            <a:extLst>
              <a:ext uri="{FF2B5EF4-FFF2-40B4-BE49-F238E27FC236}">
                <a16:creationId xmlns:a16="http://schemas.microsoft.com/office/drawing/2014/main" id="{3C40D71C-DAC8-2144-A82F-F16A48571EF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050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4" name="Rechthoek 6">
            <a:extLst>
              <a:ext uri="{FF2B5EF4-FFF2-40B4-BE49-F238E27FC236}">
                <a16:creationId xmlns:a16="http://schemas.microsoft.com/office/drawing/2014/main" id="{F1EF5A9D-66DB-144D-BC76-E218DF3525C5}"/>
              </a:ext>
            </a:extLst>
          </p:cNvPr>
          <p:cNvSpPr/>
          <p:nvPr userDrawn="1"/>
        </p:nvSpPr>
        <p:spPr>
          <a:xfrm>
            <a:off x="8668844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12CE4C7-089E-B44C-BE6B-65223A5C9E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95473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7A0D2BE-7706-DB4F-BA2F-FCF51CAF60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5473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CD3C881-24E8-AC48-98F9-6EDC13B3F1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95473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163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ramide_Businesspropositie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2B74AE2-9C85-1746-B065-5D7415FCF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 dirty="0"/>
              <a:t>Onze </a:t>
            </a:r>
            <a:r>
              <a:rPr lang="nl-NL" sz="3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F53250-BDEC-A04A-A73F-B7921AB80140}"/>
              </a:ext>
            </a:extLst>
          </p:cNvPr>
          <p:cNvGrpSpPr/>
          <p:nvPr userDrawn="1"/>
        </p:nvGrpSpPr>
        <p:grpSpPr>
          <a:xfrm>
            <a:off x="1359801" y="1641456"/>
            <a:ext cx="9280795" cy="3831513"/>
            <a:chOff x="-692038" y="1083069"/>
            <a:chExt cx="6700445" cy="2766233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9124A12E-4228-8945-90C7-4430E5FD4D68}"/>
                </a:ext>
              </a:extLst>
            </p:cNvPr>
            <p:cNvSpPr/>
            <p:nvPr/>
          </p:nvSpPr>
          <p:spPr>
            <a:xfrm>
              <a:off x="1822962" y="1083069"/>
              <a:ext cx="1659800" cy="69641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516B27-97F3-5641-B6E2-D2F330FE4C99}"/>
                </a:ext>
              </a:extLst>
            </p:cNvPr>
            <p:cNvGrpSpPr/>
            <p:nvPr/>
          </p:nvGrpSpPr>
          <p:grpSpPr>
            <a:xfrm>
              <a:off x="983072" y="1779483"/>
              <a:ext cx="3350222" cy="689940"/>
              <a:chOff x="3734644" y="2636531"/>
              <a:chExt cx="4603966" cy="948134"/>
            </a:xfrm>
          </p:grpSpPr>
          <p:sp>
            <p:nvSpPr>
              <p:cNvPr id="32" name="Vrije vorm: vorm 8">
                <a:extLst>
                  <a:ext uri="{FF2B5EF4-FFF2-40B4-BE49-F238E27FC236}">
                    <a16:creationId xmlns:a16="http://schemas.microsoft.com/office/drawing/2014/main" id="{E05D8C7F-2D54-0641-BE54-6021464E946D}"/>
                  </a:ext>
                </a:extLst>
              </p:cNvPr>
              <p:cNvSpPr/>
              <p:nvPr/>
            </p:nvSpPr>
            <p:spPr>
              <a:xfrm>
                <a:off x="3734644" y="2636531"/>
                <a:ext cx="4603966" cy="948134"/>
              </a:xfrm>
              <a:custGeom>
                <a:avLst/>
                <a:gdLst>
                  <a:gd name="connsiteX0" fmla="*/ 0 w 2470366"/>
                  <a:gd name="connsiteY0" fmla="*/ 948134 h 948134"/>
                  <a:gd name="connsiteX1" fmla="*/ 617596 w 2470366"/>
                  <a:gd name="connsiteY1" fmla="*/ 0 h 948134"/>
                  <a:gd name="connsiteX2" fmla="*/ 1852770 w 2470366"/>
                  <a:gd name="connsiteY2" fmla="*/ 0 h 948134"/>
                  <a:gd name="connsiteX3" fmla="*/ 2470366 w 2470366"/>
                  <a:gd name="connsiteY3" fmla="*/ 948134 h 948134"/>
                  <a:gd name="connsiteX4" fmla="*/ 0 w 2470366"/>
                  <a:gd name="connsiteY4" fmla="*/ 948134 h 9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0366" h="948134">
                    <a:moveTo>
                      <a:pt x="0" y="948134"/>
                    </a:moveTo>
                    <a:lnTo>
                      <a:pt x="617596" y="0"/>
                    </a:lnTo>
                    <a:lnTo>
                      <a:pt x="1852770" y="0"/>
                    </a:lnTo>
                    <a:lnTo>
                      <a:pt x="2470366" y="948134"/>
                    </a:lnTo>
                    <a:lnTo>
                      <a:pt x="0" y="948134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7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2FD29B72-1452-A246-979B-8403E87BAD7C}"/>
                  </a:ext>
                </a:extLst>
              </p:cNvPr>
              <p:cNvSpPr txBox="1"/>
              <p:nvPr/>
            </p:nvSpPr>
            <p:spPr>
              <a:xfrm>
                <a:off x="4821127" y="2765124"/>
                <a:ext cx="2430014" cy="534380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lvl="0" algn="ctr" defTabSz="914400">
                  <a:defRPr/>
                </a:pPr>
                <a:r>
                  <a:rPr lang="nl-NL" sz="1100" b="1">
                    <a:solidFill>
                      <a:schemeClr val="accent5"/>
                    </a:solidFill>
                    <a:latin typeface="Roboto Condensed"/>
                    <a:ea typeface="Roboto Condensed"/>
                    <a:cs typeface="Arial"/>
                  </a:rPr>
                  <a:t>DIGITAL ACCELERATION</a:t>
                </a:r>
                <a:endParaRPr lang="nl-NL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nl-NL" sz="900">
                    <a:cs typeface="Arial"/>
                  </a:rPr>
                  <a:t>De doorslaggevende factor voor duurzaam voordeel in het digitale tijdperk.</a:t>
                </a:r>
                <a:endParaRPr lang="nl-NL" sz="900">
                  <a:ea typeface="Roboto Light"/>
                  <a:cs typeface="Arial"/>
                </a:endParaRPr>
              </a:p>
            </p:txBody>
          </p:sp>
        </p:grp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0B14C779-674C-9D48-948A-278B9E53F049}"/>
                </a:ext>
              </a:extLst>
            </p:cNvPr>
            <p:cNvSpPr/>
            <p:nvPr/>
          </p:nvSpPr>
          <p:spPr>
            <a:xfrm>
              <a:off x="145517" y="2469423"/>
              <a:ext cx="5025333" cy="689940"/>
            </a:xfrm>
            <a:custGeom>
              <a:avLst/>
              <a:gdLst>
                <a:gd name="connsiteX0" fmla="*/ 0 w 3705549"/>
                <a:gd name="connsiteY0" fmla="*/ 948134 h 948134"/>
                <a:gd name="connsiteX1" fmla="*/ 617596 w 3705549"/>
                <a:gd name="connsiteY1" fmla="*/ 0 h 948134"/>
                <a:gd name="connsiteX2" fmla="*/ 3087953 w 3705549"/>
                <a:gd name="connsiteY2" fmla="*/ 0 h 948134"/>
                <a:gd name="connsiteX3" fmla="*/ 3705549 w 3705549"/>
                <a:gd name="connsiteY3" fmla="*/ 948134 h 948134"/>
                <a:gd name="connsiteX4" fmla="*/ 0 w 3705549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549" h="948134">
                  <a:moveTo>
                    <a:pt x="0" y="948134"/>
                  </a:moveTo>
                  <a:lnTo>
                    <a:pt x="617596" y="0"/>
                  </a:lnTo>
                  <a:lnTo>
                    <a:pt x="3087953" y="0"/>
                  </a:lnTo>
                  <a:lnTo>
                    <a:pt x="3705549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2939F46F-6AE2-5841-B995-8CC8C1BE3E69}"/>
                </a:ext>
              </a:extLst>
            </p:cNvPr>
            <p:cNvSpPr/>
            <p:nvPr/>
          </p:nvSpPr>
          <p:spPr>
            <a:xfrm>
              <a:off x="-692038" y="3159362"/>
              <a:ext cx="6700445" cy="689940"/>
            </a:xfrm>
            <a:custGeom>
              <a:avLst/>
              <a:gdLst>
                <a:gd name="connsiteX0" fmla="*/ 0 w 4940733"/>
                <a:gd name="connsiteY0" fmla="*/ 948134 h 948134"/>
                <a:gd name="connsiteX1" fmla="*/ 617596 w 4940733"/>
                <a:gd name="connsiteY1" fmla="*/ 0 h 948134"/>
                <a:gd name="connsiteX2" fmla="*/ 4323137 w 4940733"/>
                <a:gd name="connsiteY2" fmla="*/ 0 h 948134"/>
                <a:gd name="connsiteX3" fmla="*/ 4940733 w 4940733"/>
                <a:gd name="connsiteY3" fmla="*/ 948134 h 948134"/>
                <a:gd name="connsiteX4" fmla="*/ 0 w 4940733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0733" h="948134">
                  <a:moveTo>
                    <a:pt x="0" y="948134"/>
                  </a:moveTo>
                  <a:lnTo>
                    <a:pt x="617596" y="0"/>
                  </a:lnTo>
                  <a:lnTo>
                    <a:pt x="4323137" y="0"/>
                  </a:lnTo>
                  <a:lnTo>
                    <a:pt x="4940733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AAE2E04-236C-8246-A5DE-7E120C8F5441}"/>
                </a:ext>
              </a:extLst>
            </p:cNvPr>
            <p:cNvCxnSpPr/>
            <p:nvPr/>
          </p:nvCxnSpPr>
          <p:spPr>
            <a:xfrm flipH="1">
              <a:off x="162866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98485E-02FE-144D-B88F-9CDE00F7D7EE}"/>
                </a:ext>
              </a:extLst>
            </p:cNvPr>
            <p:cNvCxnSpPr/>
            <p:nvPr/>
          </p:nvCxnSpPr>
          <p:spPr>
            <a:xfrm flipH="1">
              <a:off x="368581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A11B305C-5CC1-6A4F-A4A8-1AC612D3F7F8}"/>
                </a:ext>
              </a:extLst>
            </p:cNvPr>
            <p:cNvSpPr txBox="1"/>
            <p:nvPr/>
          </p:nvSpPr>
          <p:spPr>
            <a:xfrm>
              <a:off x="-309791" y="3365758"/>
              <a:ext cx="1848899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/>
                  <a:ea typeface="Roboto Condensed"/>
                  <a:cs typeface="Arial"/>
                </a:rPr>
                <a:t>DATA-DRIVEN</a:t>
              </a:r>
            </a:p>
            <a:p>
              <a:pPr algn="ctr" defTabSz="914400">
                <a:defRPr/>
              </a:pPr>
              <a:r>
                <a:rPr lang="nl-NL" sz="900" err="1">
                  <a:cs typeface="Arial"/>
                </a:rPr>
                <a:t>Datagedreven</a:t>
              </a:r>
              <a:r>
                <a:rPr lang="nl-NL" sz="900">
                  <a:cs typeface="Arial"/>
                </a:rPr>
                <a:t> organisaties nemen de leiding in een wereld van intelligente  ecosystemen.</a:t>
              </a:r>
              <a:endParaRPr lang="nl-NL" sz="900">
                <a:ea typeface="Roboto Light"/>
                <a:cs typeface="Arial"/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A924BE9F-AB94-F24E-84FB-A961DEA53891}"/>
                </a:ext>
              </a:extLst>
            </p:cNvPr>
            <p:cNvSpPr txBox="1"/>
            <p:nvPr/>
          </p:nvSpPr>
          <p:spPr>
            <a:xfrm>
              <a:off x="1640634" y="3365758"/>
              <a:ext cx="2033447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BUSINESS PLATFORMS &amp; CLOUD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Bouwstenen voor de </a:t>
              </a:r>
              <a:r>
                <a:rPr lang="nl-NL" sz="900" err="1">
                  <a:cs typeface="Arial"/>
                </a:rPr>
                <a:t>composable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enterprise</a:t>
              </a:r>
              <a:endParaRPr lang="nl-NL" sz="900">
                <a:ea typeface="Roboto Light"/>
                <a:cs typeface="Arial"/>
              </a:endParaRP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AAA8E5AA-39B7-E84E-B15A-2D2A5D7B2BDA}"/>
                </a:ext>
              </a:extLst>
            </p:cNvPr>
            <p:cNvSpPr txBox="1"/>
            <p:nvPr/>
          </p:nvSpPr>
          <p:spPr>
            <a:xfrm>
              <a:off x="3717660" y="3365758"/>
              <a:ext cx="1774413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CYBERSECURITY &amp; COMPLIANCE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Fundament van vertrouwen in een </a:t>
              </a:r>
              <a:r>
                <a:rPr lang="nl-NL" sz="900" err="1">
                  <a:cs typeface="Arial"/>
                </a:rPr>
                <a:t>hyperconnected</a:t>
              </a:r>
              <a:r>
                <a:rPr lang="nl-NL" sz="900">
                  <a:cs typeface="Arial"/>
                </a:rPr>
                <a:t> wereld.</a:t>
              </a:r>
              <a:endParaRPr lang="nl-NL" sz="900">
                <a:ea typeface="Roboto Light"/>
                <a:cs typeface="Arial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58813A-B007-2445-A71D-15615870BEB4}"/>
                </a:ext>
              </a:extLst>
            </p:cNvPr>
            <p:cNvGrpSpPr/>
            <p:nvPr/>
          </p:nvGrpSpPr>
          <p:grpSpPr>
            <a:xfrm>
              <a:off x="991562" y="3071403"/>
              <a:ext cx="150470" cy="225482"/>
              <a:chOff x="3746311" y="4411923"/>
              <a:chExt cx="206780" cy="309864"/>
            </a:xfrm>
            <a:solidFill>
              <a:schemeClr val="bg1"/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1A5882E-0D5C-AE4B-8DBA-1E58CF1C26AF}"/>
                  </a:ext>
                </a:extLst>
              </p:cNvPr>
              <p:cNvSpPr/>
              <p:nvPr/>
            </p:nvSpPr>
            <p:spPr>
              <a:xfrm>
                <a:off x="3746311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00EACE2-8F4F-6742-B580-35B8C0002617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09" cy="20696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1183480-BFF6-024B-A619-E302E410FB59}"/>
                </a:ext>
              </a:extLst>
            </p:cNvPr>
            <p:cNvGrpSpPr/>
            <p:nvPr/>
          </p:nvGrpSpPr>
          <p:grpSpPr>
            <a:xfrm>
              <a:off x="2582948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5F4F0C0-0F8C-BF45-B1C2-A7D6A82F86C7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DA43EE3-34CB-A940-974E-BCAA0F04DCC4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B8C7BA-42F2-BC4A-9779-251904BA026F}"/>
                </a:ext>
              </a:extLst>
            </p:cNvPr>
            <p:cNvGrpSpPr/>
            <p:nvPr/>
          </p:nvGrpSpPr>
          <p:grpSpPr>
            <a:xfrm>
              <a:off x="4247423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ECCEBD9-0FFC-AE4B-997D-C7476FFC6436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DE6DFD4-331F-6842-A8BD-F7BA4314715B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A33D76-F806-654E-8A12-158CBBCCAE17}"/>
                </a:ext>
              </a:extLst>
            </p:cNvPr>
            <p:cNvGrpSpPr/>
            <p:nvPr/>
          </p:nvGrpSpPr>
          <p:grpSpPr>
            <a:xfrm rot="10800000">
              <a:off x="2582948" y="2332640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21CC38-8F59-6D4B-B697-93D83CEBA121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D548106-6172-4E4B-967F-79352976AA9E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6B0ED32C-D631-064A-9255-D91C8C7BB55F}"/>
                </a:ext>
              </a:extLst>
            </p:cNvPr>
            <p:cNvSpPr txBox="1"/>
            <p:nvPr/>
          </p:nvSpPr>
          <p:spPr>
            <a:xfrm>
              <a:off x="1773686" y="1464363"/>
              <a:ext cx="1768277" cy="188874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2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AHEAD OF CHANGE</a:t>
              </a:r>
              <a:endParaRPr lang="en-US" sz="110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96DD2229-59F6-EE43-A7A5-DAD0E5D48711}"/>
                </a:ext>
              </a:extLst>
            </p:cNvPr>
            <p:cNvSpPr txBox="1"/>
            <p:nvPr/>
          </p:nvSpPr>
          <p:spPr>
            <a:xfrm>
              <a:off x="850887" y="2655499"/>
              <a:ext cx="3671283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HIGH PERFORMANCE TEAMS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Co-creatie en talentversnelling in multidisciplinaire teams.</a:t>
              </a:r>
              <a:endParaRPr lang="nl-NL" sz="900">
                <a:ea typeface="Roboto Light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38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ramide_Business propositions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2B74AE2-9C85-1746-B065-5D7415FCF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OUR</a:t>
            </a:r>
            <a:r>
              <a:rPr lang="en-GB" dirty="0"/>
              <a:t> five business propositions</a:t>
            </a:r>
            <a:endParaRPr lang="nl-NL" sz="36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FEC766-E1A9-B14B-A55E-A9C5FEC37553}"/>
              </a:ext>
            </a:extLst>
          </p:cNvPr>
          <p:cNvGrpSpPr/>
          <p:nvPr userDrawn="1"/>
        </p:nvGrpSpPr>
        <p:grpSpPr>
          <a:xfrm>
            <a:off x="1359801" y="1641456"/>
            <a:ext cx="9280795" cy="3831513"/>
            <a:chOff x="-692038" y="1083069"/>
            <a:chExt cx="6700445" cy="2766233"/>
          </a:xfrm>
        </p:grpSpPr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AAE4476F-166D-674E-BD70-D8C708FD8D0D}"/>
                </a:ext>
              </a:extLst>
            </p:cNvPr>
            <p:cNvSpPr/>
            <p:nvPr/>
          </p:nvSpPr>
          <p:spPr>
            <a:xfrm>
              <a:off x="1822962" y="1083069"/>
              <a:ext cx="1659800" cy="69641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426DC4A-0E2A-E943-9487-A81E51699254}"/>
                </a:ext>
              </a:extLst>
            </p:cNvPr>
            <p:cNvGrpSpPr/>
            <p:nvPr/>
          </p:nvGrpSpPr>
          <p:grpSpPr>
            <a:xfrm>
              <a:off x="983072" y="1779483"/>
              <a:ext cx="3350222" cy="689940"/>
              <a:chOff x="3734644" y="2636531"/>
              <a:chExt cx="4603966" cy="948134"/>
            </a:xfrm>
          </p:grpSpPr>
          <p:sp>
            <p:nvSpPr>
              <p:cNvPr id="58" name="Vrije vorm: vorm 8">
                <a:extLst>
                  <a:ext uri="{FF2B5EF4-FFF2-40B4-BE49-F238E27FC236}">
                    <a16:creationId xmlns:a16="http://schemas.microsoft.com/office/drawing/2014/main" id="{235EE427-97FA-EE45-AD1F-E75797047CC5}"/>
                  </a:ext>
                </a:extLst>
              </p:cNvPr>
              <p:cNvSpPr/>
              <p:nvPr/>
            </p:nvSpPr>
            <p:spPr>
              <a:xfrm>
                <a:off x="3734644" y="2636531"/>
                <a:ext cx="4603966" cy="948134"/>
              </a:xfrm>
              <a:custGeom>
                <a:avLst/>
                <a:gdLst>
                  <a:gd name="connsiteX0" fmla="*/ 0 w 2470366"/>
                  <a:gd name="connsiteY0" fmla="*/ 948134 h 948134"/>
                  <a:gd name="connsiteX1" fmla="*/ 617596 w 2470366"/>
                  <a:gd name="connsiteY1" fmla="*/ 0 h 948134"/>
                  <a:gd name="connsiteX2" fmla="*/ 1852770 w 2470366"/>
                  <a:gd name="connsiteY2" fmla="*/ 0 h 948134"/>
                  <a:gd name="connsiteX3" fmla="*/ 2470366 w 2470366"/>
                  <a:gd name="connsiteY3" fmla="*/ 948134 h 948134"/>
                  <a:gd name="connsiteX4" fmla="*/ 0 w 2470366"/>
                  <a:gd name="connsiteY4" fmla="*/ 948134 h 9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0366" h="948134">
                    <a:moveTo>
                      <a:pt x="0" y="948134"/>
                    </a:moveTo>
                    <a:lnTo>
                      <a:pt x="617596" y="0"/>
                    </a:lnTo>
                    <a:lnTo>
                      <a:pt x="1852770" y="0"/>
                    </a:lnTo>
                    <a:lnTo>
                      <a:pt x="2470366" y="948134"/>
                    </a:lnTo>
                    <a:lnTo>
                      <a:pt x="0" y="948134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70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59" name="TextBox 10">
                <a:extLst>
                  <a:ext uri="{FF2B5EF4-FFF2-40B4-BE49-F238E27FC236}">
                    <a16:creationId xmlns:a16="http://schemas.microsoft.com/office/drawing/2014/main" id="{C2230B0D-9CD1-6C44-8124-9339F6D88252}"/>
                  </a:ext>
                </a:extLst>
              </p:cNvPr>
              <p:cNvSpPr txBox="1"/>
              <p:nvPr/>
            </p:nvSpPr>
            <p:spPr>
              <a:xfrm>
                <a:off x="4821127" y="2765124"/>
                <a:ext cx="2430014" cy="534380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lvl="0" algn="ctr" defTabSz="914400">
                  <a:defRPr/>
                </a:pPr>
                <a:r>
                  <a:rPr lang="nl-NL" sz="1100" b="1">
                    <a:solidFill>
                      <a:schemeClr val="accent5"/>
                    </a:solidFill>
                    <a:latin typeface="Roboto Condensed"/>
                    <a:ea typeface="Roboto Condensed"/>
                    <a:cs typeface="Arial"/>
                  </a:rPr>
                  <a:t>DIGITAL ACCELERATION</a:t>
                </a:r>
                <a:endParaRPr lang="nl-NL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nl-NL" sz="900">
                    <a:cs typeface="Arial"/>
                  </a:rPr>
                  <a:t>The #1 </a:t>
                </a:r>
                <a:r>
                  <a:rPr lang="nl-NL" sz="900" err="1">
                    <a:cs typeface="Arial"/>
                  </a:rPr>
                  <a:t>decisive</a:t>
                </a:r>
                <a:r>
                  <a:rPr lang="nl-NL" sz="900">
                    <a:cs typeface="Arial"/>
                  </a:rPr>
                  <a:t> factor </a:t>
                </a:r>
                <a:r>
                  <a:rPr lang="nl-NL" sz="900" err="1">
                    <a:cs typeface="Arial"/>
                  </a:rPr>
                  <a:t>for</a:t>
                </a:r>
                <a:r>
                  <a:rPr lang="nl-NL" sz="900">
                    <a:cs typeface="Arial"/>
                  </a:rPr>
                  <a:t> </a:t>
                </a:r>
                <a:r>
                  <a:rPr lang="nl-NL" sz="900" err="1">
                    <a:cs typeface="Arial"/>
                  </a:rPr>
                  <a:t>sustainable</a:t>
                </a:r>
                <a:r>
                  <a:rPr lang="nl-NL" sz="900">
                    <a:cs typeface="Arial"/>
                  </a:rPr>
                  <a:t> advantage in </a:t>
                </a:r>
                <a:r>
                  <a:rPr lang="nl-NL" sz="900" err="1">
                    <a:cs typeface="Arial"/>
                  </a:rPr>
                  <a:t>the</a:t>
                </a:r>
                <a:r>
                  <a:rPr lang="nl-NL" sz="900">
                    <a:cs typeface="Arial"/>
                  </a:rPr>
                  <a:t> digital </a:t>
                </a:r>
                <a:r>
                  <a:rPr lang="nl-NL" sz="900" err="1">
                    <a:cs typeface="Arial"/>
                  </a:rPr>
                  <a:t>age</a:t>
                </a:r>
                <a:r>
                  <a:rPr lang="nl-NL" sz="900">
                    <a:cs typeface="Arial"/>
                  </a:rPr>
                  <a:t>.</a:t>
                </a:r>
              </a:p>
            </p:txBody>
          </p:sp>
        </p:grpSp>
        <p:sp>
          <p:nvSpPr>
            <p:cNvPr id="37" name="Vrije vorm: vorm 9">
              <a:extLst>
                <a:ext uri="{FF2B5EF4-FFF2-40B4-BE49-F238E27FC236}">
                  <a16:creationId xmlns:a16="http://schemas.microsoft.com/office/drawing/2014/main" id="{1AFCDDEC-C05B-B04E-B01C-FB32D93DE00E}"/>
                </a:ext>
              </a:extLst>
            </p:cNvPr>
            <p:cNvSpPr/>
            <p:nvPr/>
          </p:nvSpPr>
          <p:spPr>
            <a:xfrm>
              <a:off x="145517" y="2469423"/>
              <a:ext cx="5025333" cy="689940"/>
            </a:xfrm>
            <a:custGeom>
              <a:avLst/>
              <a:gdLst>
                <a:gd name="connsiteX0" fmla="*/ 0 w 3705549"/>
                <a:gd name="connsiteY0" fmla="*/ 948134 h 948134"/>
                <a:gd name="connsiteX1" fmla="*/ 617596 w 3705549"/>
                <a:gd name="connsiteY1" fmla="*/ 0 h 948134"/>
                <a:gd name="connsiteX2" fmla="*/ 3087953 w 3705549"/>
                <a:gd name="connsiteY2" fmla="*/ 0 h 948134"/>
                <a:gd name="connsiteX3" fmla="*/ 3705549 w 3705549"/>
                <a:gd name="connsiteY3" fmla="*/ 948134 h 948134"/>
                <a:gd name="connsiteX4" fmla="*/ 0 w 3705549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549" h="948134">
                  <a:moveTo>
                    <a:pt x="0" y="948134"/>
                  </a:moveTo>
                  <a:lnTo>
                    <a:pt x="617596" y="0"/>
                  </a:lnTo>
                  <a:lnTo>
                    <a:pt x="3087953" y="0"/>
                  </a:lnTo>
                  <a:lnTo>
                    <a:pt x="3705549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sp>
          <p:nvSpPr>
            <p:cNvPr id="38" name="Vrije vorm: vorm 10">
              <a:extLst>
                <a:ext uri="{FF2B5EF4-FFF2-40B4-BE49-F238E27FC236}">
                  <a16:creationId xmlns:a16="http://schemas.microsoft.com/office/drawing/2014/main" id="{DFDD1571-1B67-0344-B365-C8E920EA6F0A}"/>
                </a:ext>
              </a:extLst>
            </p:cNvPr>
            <p:cNvSpPr/>
            <p:nvPr/>
          </p:nvSpPr>
          <p:spPr>
            <a:xfrm>
              <a:off x="-692038" y="3159362"/>
              <a:ext cx="6700445" cy="689940"/>
            </a:xfrm>
            <a:custGeom>
              <a:avLst/>
              <a:gdLst>
                <a:gd name="connsiteX0" fmla="*/ 0 w 4940733"/>
                <a:gd name="connsiteY0" fmla="*/ 948134 h 948134"/>
                <a:gd name="connsiteX1" fmla="*/ 617596 w 4940733"/>
                <a:gd name="connsiteY1" fmla="*/ 0 h 948134"/>
                <a:gd name="connsiteX2" fmla="*/ 4323137 w 4940733"/>
                <a:gd name="connsiteY2" fmla="*/ 0 h 948134"/>
                <a:gd name="connsiteX3" fmla="*/ 4940733 w 4940733"/>
                <a:gd name="connsiteY3" fmla="*/ 948134 h 948134"/>
                <a:gd name="connsiteX4" fmla="*/ 0 w 4940733"/>
                <a:gd name="connsiteY4" fmla="*/ 948134 h 94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0733" h="948134">
                  <a:moveTo>
                    <a:pt x="0" y="948134"/>
                  </a:moveTo>
                  <a:lnTo>
                    <a:pt x="617596" y="0"/>
                  </a:lnTo>
                  <a:lnTo>
                    <a:pt x="4323137" y="0"/>
                  </a:lnTo>
                  <a:lnTo>
                    <a:pt x="4940733" y="948134"/>
                  </a:lnTo>
                  <a:lnTo>
                    <a:pt x="0" y="948134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8C308D-9F7B-EC48-B3C7-8A9DC646BA39}"/>
                </a:ext>
              </a:extLst>
            </p:cNvPr>
            <p:cNvCxnSpPr/>
            <p:nvPr/>
          </p:nvCxnSpPr>
          <p:spPr>
            <a:xfrm flipH="1">
              <a:off x="162866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28795E-CC9B-194E-8CD7-D78216882C19}"/>
                </a:ext>
              </a:extLst>
            </p:cNvPr>
            <p:cNvCxnSpPr/>
            <p:nvPr/>
          </p:nvCxnSpPr>
          <p:spPr>
            <a:xfrm flipH="1">
              <a:off x="3685815" y="3154146"/>
              <a:ext cx="3772" cy="695156"/>
            </a:xfrm>
            <a:prstGeom prst="line">
              <a:avLst/>
            </a:prstGeom>
            <a:ln w="190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DB8A2A49-3C7F-3640-9162-137F7C8C1FBC}"/>
                </a:ext>
              </a:extLst>
            </p:cNvPr>
            <p:cNvSpPr txBox="1"/>
            <p:nvPr/>
          </p:nvSpPr>
          <p:spPr>
            <a:xfrm>
              <a:off x="-309791" y="3365758"/>
              <a:ext cx="1848899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/>
                  <a:ea typeface="Roboto Condensed"/>
                  <a:cs typeface="Arial"/>
                </a:rPr>
                <a:t>DATA DRIVEN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Data </a:t>
              </a:r>
              <a:r>
                <a:rPr lang="nl-NL" sz="900" err="1">
                  <a:cs typeface="Arial"/>
                </a:rPr>
                <a:t>driven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organizations</a:t>
              </a:r>
              <a:r>
                <a:rPr lang="nl-NL" sz="900">
                  <a:cs typeface="Arial"/>
                </a:rPr>
                <a:t> take </a:t>
              </a:r>
              <a:r>
                <a:rPr lang="nl-NL" sz="900" err="1">
                  <a:cs typeface="Arial"/>
                </a:rPr>
                <a:t>the</a:t>
              </a:r>
              <a:r>
                <a:rPr lang="nl-NL" sz="900">
                  <a:cs typeface="Arial"/>
                </a:rPr>
                <a:t> lead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in a </a:t>
              </a:r>
              <a:r>
                <a:rPr lang="nl-NL" sz="900" err="1">
                  <a:cs typeface="Arial"/>
                </a:rPr>
                <a:t>world</a:t>
              </a:r>
              <a:r>
                <a:rPr lang="nl-NL" sz="900">
                  <a:cs typeface="Arial"/>
                </a:rPr>
                <a:t> of intelligent </a:t>
              </a:r>
              <a:r>
                <a:rPr lang="nl-NL" sz="900" err="1">
                  <a:cs typeface="Arial"/>
                </a:rPr>
                <a:t>ecosystems</a:t>
              </a:r>
              <a:r>
                <a:rPr lang="nl-NL" sz="900">
                  <a:cs typeface="Arial"/>
                </a:rPr>
                <a:t>.</a:t>
              </a:r>
            </a:p>
          </p:txBody>
        </p:sp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56252508-D633-B047-A3A2-DDB078E07F38}"/>
                </a:ext>
              </a:extLst>
            </p:cNvPr>
            <p:cNvSpPr txBox="1"/>
            <p:nvPr/>
          </p:nvSpPr>
          <p:spPr>
            <a:xfrm>
              <a:off x="1640634" y="3365758"/>
              <a:ext cx="2033447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BUSINESS PLATFORMS &amp; CLOUD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Building </a:t>
              </a:r>
              <a:r>
                <a:rPr lang="nl-NL" sz="900" err="1">
                  <a:cs typeface="Arial"/>
                </a:rPr>
                <a:t>blocks</a:t>
              </a:r>
              <a:r>
                <a:rPr lang="nl-NL" sz="900">
                  <a:cs typeface="Arial"/>
                </a:rPr>
                <a:t> of </a:t>
              </a:r>
              <a:r>
                <a:rPr lang="nl-NL" sz="900" err="1">
                  <a:cs typeface="Arial"/>
                </a:rPr>
                <a:t>the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composable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enterprise</a:t>
              </a:r>
              <a:endParaRPr lang="nl-NL" sz="900">
                <a:cs typeface="Arial"/>
              </a:endParaRPr>
            </a:p>
          </p:txBody>
        </p: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EE7F3769-52EB-1C46-9B6E-687FCA7774ED}"/>
                </a:ext>
              </a:extLst>
            </p:cNvPr>
            <p:cNvSpPr txBox="1"/>
            <p:nvPr/>
          </p:nvSpPr>
          <p:spPr>
            <a:xfrm>
              <a:off x="3717660" y="3365758"/>
              <a:ext cx="1774413" cy="3888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5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CYBERSECURITY &amp; COMPLIANCE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Foundation of trust in a </a:t>
              </a:r>
            </a:p>
            <a:p>
              <a:pPr algn="ctr" defTabSz="914400">
                <a:defRPr/>
              </a:pPr>
              <a:r>
                <a:rPr lang="nl-NL" sz="900" err="1">
                  <a:cs typeface="Arial"/>
                </a:rPr>
                <a:t>hyperconnected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world</a:t>
              </a:r>
              <a:r>
                <a:rPr lang="nl-NL" sz="900">
                  <a:cs typeface="Arial"/>
                </a:rPr>
                <a:t>.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85F4962-5004-C940-B51B-09D6DED28E80}"/>
                </a:ext>
              </a:extLst>
            </p:cNvPr>
            <p:cNvGrpSpPr/>
            <p:nvPr/>
          </p:nvGrpSpPr>
          <p:grpSpPr>
            <a:xfrm>
              <a:off x="991562" y="3071403"/>
              <a:ext cx="150470" cy="225482"/>
              <a:chOff x="3746311" y="4411923"/>
              <a:chExt cx="206780" cy="309864"/>
            </a:xfrm>
            <a:solidFill>
              <a:schemeClr val="bg1"/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602414E-15B1-2A43-A1BF-9856B4D29F76}"/>
                  </a:ext>
                </a:extLst>
              </p:cNvPr>
              <p:cNvSpPr/>
              <p:nvPr/>
            </p:nvSpPr>
            <p:spPr>
              <a:xfrm>
                <a:off x="3746311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7B1579-7862-014F-ACA0-46B599E84240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09" cy="20696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B55759-C02F-9949-9A62-F7CAD42E9CC6}"/>
                </a:ext>
              </a:extLst>
            </p:cNvPr>
            <p:cNvGrpSpPr/>
            <p:nvPr/>
          </p:nvGrpSpPr>
          <p:grpSpPr>
            <a:xfrm>
              <a:off x="2582948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2713A65-4590-5049-9A18-426407A067B9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CC38FE-37B7-9A40-809E-64390C60F5E9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6805BC1-321F-614C-B8CF-997A8D2BE8B6}"/>
                </a:ext>
              </a:extLst>
            </p:cNvPr>
            <p:cNvGrpSpPr/>
            <p:nvPr/>
          </p:nvGrpSpPr>
          <p:grpSpPr>
            <a:xfrm>
              <a:off x="4247423" y="3071403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1B09457-2D54-C549-B9D1-801B768FB644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C4AD790-548C-7048-A0E6-7E3AB3D5E505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EEDDFA5-918C-4F4E-9376-71DC3A4E04ED}"/>
                </a:ext>
              </a:extLst>
            </p:cNvPr>
            <p:cNvGrpSpPr/>
            <p:nvPr/>
          </p:nvGrpSpPr>
          <p:grpSpPr>
            <a:xfrm rot="10800000">
              <a:off x="2582948" y="2332640"/>
              <a:ext cx="150470" cy="225482"/>
              <a:chOff x="3746317" y="4411923"/>
              <a:chExt cx="206780" cy="309864"/>
            </a:xfrm>
            <a:solidFill>
              <a:schemeClr val="bg1"/>
            </a:solidFill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C6E0F7B-B028-D14D-B7C8-6BD5BBD317CF}"/>
                  </a:ext>
                </a:extLst>
              </p:cNvPr>
              <p:cNvSpPr/>
              <p:nvPr/>
            </p:nvSpPr>
            <p:spPr>
              <a:xfrm>
                <a:off x="3746317" y="4515007"/>
                <a:ext cx="206780" cy="206780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ADD40DF-BF75-464E-A389-1603847A6514}"/>
                  </a:ext>
                </a:extLst>
              </p:cNvPr>
              <p:cNvSpPr/>
              <p:nvPr/>
            </p:nvSpPr>
            <p:spPr>
              <a:xfrm>
                <a:off x="3783752" y="4411923"/>
                <a:ext cx="131910" cy="206961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700"/>
              </a:p>
            </p:txBody>
          </p:sp>
        </p:grpSp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EDCCB040-16B6-9B4B-AABC-B259CCD18CAC}"/>
                </a:ext>
              </a:extLst>
            </p:cNvPr>
            <p:cNvSpPr txBox="1"/>
            <p:nvPr/>
          </p:nvSpPr>
          <p:spPr>
            <a:xfrm>
              <a:off x="1773686" y="1464363"/>
              <a:ext cx="1768277" cy="188874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2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AHEAD OF CHANGE</a:t>
              </a:r>
              <a:endParaRPr lang="en-US" sz="110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A4A50CF4-2365-A141-91F0-50691155264F}"/>
                </a:ext>
              </a:extLst>
            </p:cNvPr>
            <p:cNvSpPr txBox="1"/>
            <p:nvPr/>
          </p:nvSpPr>
          <p:spPr>
            <a:xfrm>
              <a:off x="850887" y="2655499"/>
              <a:ext cx="3671283" cy="28886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 b="1">
                  <a:solidFill>
                    <a:schemeClr val="accent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" panose="020B0604020202020204" pitchFamily="34" charset="0"/>
                </a:rPr>
                <a:t>HIGH PERFORMANCE TEAMS</a:t>
              </a:r>
            </a:p>
            <a:p>
              <a:pPr algn="ctr" defTabSz="914400">
                <a:defRPr/>
              </a:pPr>
              <a:r>
                <a:rPr lang="nl-NL" sz="900">
                  <a:cs typeface="Arial"/>
                </a:rPr>
                <a:t>Co-</a:t>
              </a:r>
              <a:r>
                <a:rPr lang="nl-NL" sz="900" err="1">
                  <a:cs typeface="Arial"/>
                </a:rPr>
                <a:t>creation</a:t>
              </a:r>
              <a:r>
                <a:rPr lang="nl-NL" sz="900">
                  <a:cs typeface="Arial"/>
                </a:rPr>
                <a:t> </a:t>
              </a:r>
              <a:r>
                <a:rPr lang="nl-NL" sz="900" err="1">
                  <a:cs typeface="Arial"/>
                </a:rPr>
                <a:t>and</a:t>
              </a:r>
              <a:r>
                <a:rPr lang="nl-NL" sz="900">
                  <a:cs typeface="Arial"/>
                </a:rPr>
                <a:t> talent </a:t>
              </a:r>
              <a:r>
                <a:rPr lang="nl-NL" sz="900" err="1">
                  <a:cs typeface="Arial"/>
                </a:rPr>
                <a:t>acceleration</a:t>
              </a:r>
              <a:r>
                <a:rPr lang="nl-NL" sz="900">
                  <a:cs typeface="Arial"/>
                </a:rPr>
                <a:t> in </a:t>
              </a:r>
              <a:r>
                <a:rPr lang="nl-NL" sz="900" err="1">
                  <a:cs typeface="Arial"/>
                </a:rPr>
                <a:t>multidisciplinary</a:t>
              </a:r>
              <a:r>
                <a:rPr lang="nl-NL" sz="900">
                  <a:cs typeface="Arial"/>
                </a:rPr>
                <a:t> teams.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611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391E0BB-9DEE-4146-BD61-20696A3E6BD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1909332"/>
            <a:ext cx="11028363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F9375-CB2D-5540-AF06-70030D11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533F23A-230B-2C43-8A2C-E462772B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AC11AA5-6AB1-8442-9829-FED05CC827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042328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2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(2-kolomsindeling)]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887017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3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3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(3-kolomsindeling)]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4252829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4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4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(4-kolomsindeling)]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498611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66546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469207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3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48283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4447992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95637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dia_Tekst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23647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[</a:t>
            </a:r>
            <a:r>
              <a:rPr lang="en-US" dirty="0" err="1"/>
              <a:t>Klik</a:t>
            </a:r>
            <a:r>
              <a:rPr lang="en-US" dirty="0"/>
              <a:t> op het pictogram om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in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r>
              <a:rPr lang="en-US" dirty="0"/>
              <a:t>.]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CAF0A-2D2C-0D48-B59E-38E059F0C01A}"/>
              </a:ext>
            </a:extLst>
          </p:cNvPr>
          <p:cNvSpPr/>
          <p:nvPr userDrawn="1"/>
        </p:nvSpPr>
        <p:spPr>
          <a:xfrm>
            <a:off x="-1" y="4221480"/>
            <a:ext cx="12192001" cy="26365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4 niveaus: (Titel, titel vet, subtitel en datum (JU-Free)">
            <a:extLst>
              <a:ext uri="{FF2B5EF4-FFF2-40B4-BE49-F238E27FC236}">
                <a16:creationId xmlns:a16="http://schemas.microsoft.com/office/drawing/2014/main" id="{1D2AA6A5-5605-4C44-8074-D1C412AAE2AD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821690" y="4596289"/>
            <a:ext cx="10714990" cy="135421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GB" sz="4400" b="0" i="0" cap="all" baseline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r>
              <a:rPr lang="en-GB" dirty="0">
                <a:effectLst/>
                <a:latin typeface="Roboto Condensed Light" panose="02000000000000000000" pitchFamily="2" charset="0"/>
              </a:rPr>
              <a:t>EEN LANGE TITEL DIE MAXIMAAL OVER </a:t>
            </a:r>
          </a:p>
          <a:p>
            <a:r>
              <a:rPr lang="en-GB" b="1" dirty="0">
                <a:effectLst/>
                <a:latin typeface="Roboto Condensed" panose="02000000000000000000" pitchFamily="2" charset="0"/>
              </a:rPr>
              <a:t>TWEE REGELS LOOPT</a:t>
            </a:r>
            <a:endParaRPr lang="en-GB" dirty="0">
              <a:effectLst/>
              <a:latin typeface="Roboto Condensed Light" panose="02000000000000000000" pitchFamily="2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BD7E4F2-0617-1047-B8E3-AA7EAD43F76C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821690" y="6027153"/>
            <a:ext cx="3406775" cy="38792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47D54E0-66AA-424C-AC5B-C9080E2192A0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8129905" y="6137911"/>
            <a:ext cx="3406775" cy="279400"/>
          </a:xfrm>
        </p:spPr>
        <p:txBody>
          <a:bodyPr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76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4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2409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24959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3431705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77F75FE-DED2-1941-BC42-927CD50DA9A1}"/>
              </a:ext>
            </a:extLst>
          </p:cNvPr>
          <p:cNvSpPr>
            <a:spLocks noGrp="1"/>
          </p:cNvSpPr>
          <p:nvPr>
            <p:ph sz="quarter" idx="1008" hasCustomPrompt="1"/>
          </p:nvPr>
        </p:nvSpPr>
        <p:spPr>
          <a:xfrm>
            <a:off x="8973112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5314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3D4674-DFE9-7E47-B683-74C395ED17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159968" cy="976633"/>
          </a:xfrm>
        </p:spPr>
        <p:txBody>
          <a:bodyPr/>
          <a:lstStyle/>
          <a:p>
            <a:r>
              <a:rPr lang="en-GB" sz="3600"/>
              <a:t>Click to edit Master title style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149052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868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5868000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867700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16E6472-28B5-EC44-80F4-DE4A002916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9598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086275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D0933-6ECB-9241-A167-C0FEB00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589E429-ABE3-1348-AE9F-8880AC8F43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2362"/>
            <a:ext cx="811229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BA078780-1BCC-0D41-89B2-135D53E8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112296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1BE17C0-074A-1141-B26A-24E7C87E1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883124"/>
            <a:ext cx="8112296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2A959DF-0FC3-174D-94C3-F04A0C69D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052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715906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6344-AB10-EA4F-8BAD-179833B4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59E70AF-F4A9-9F49-8F7F-120AB3A53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4514" y="-11932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D0758C7-AAEB-2048-9412-97B839D1D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56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A55149E7-257F-2C49-8602-07807C90A8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6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0E79DC47-0CCF-4048-8E25-C120522A2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9756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 (50%)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20448278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4D8A2-D566-454D-BB23-5A1883A4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5C8F0050-FC3B-6C49-A23E-5093D47308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429D67-18A8-944A-BA05-3E0DF21AAF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4511" y="1568858"/>
            <a:ext cx="579521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432DCCB2-7778-BF4B-8B27-C1DC665021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4811" y="2061223"/>
            <a:ext cx="579491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F9F7FF18-B5EF-0C40-AB3E-01BDEFFA2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4511" y="592225"/>
            <a:ext cx="579521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304372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C9235-069E-5E47-BDC8-7E1992CC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B52D292-0889-934E-95F6-1DB85CDA53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22AE3DF-2702-0F4B-B0F0-41CA489610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602" y="1042362"/>
            <a:ext cx="8139821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4EF081F9-321F-F545-A76F-19DD038FA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903" y="592225"/>
            <a:ext cx="8139520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BED8CBB-8E42-014C-B561-CA46D0965F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9902" y="1883124"/>
            <a:ext cx="8139821" cy="3932514"/>
          </a:xfrm>
        </p:spPr>
        <p:txBody>
          <a:bodyPr/>
          <a:lstStyle>
            <a:lvl1pPr marL="342000" indent="-342000">
              <a:defRPr/>
            </a:lvl1pPr>
          </a:lstStyle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3322797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iconen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9C194B32-A882-3F49-B252-A6533D6C6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E5951-B586-4940-822F-D14F95F6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A57DF8D-B48F-DA4F-8677-7898837BC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1407" y="96953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D03F0241-CBBA-F749-9A48-652DB238BB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0928" y="687343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62E4B4B-8AC5-9A4F-865D-1A32D7BC5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8880" y="2451599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Picture Placeholder 22">
            <a:extLst>
              <a:ext uri="{FF2B5EF4-FFF2-40B4-BE49-F238E27FC236}">
                <a16:creationId xmlns:a16="http://schemas.microsoft.com/office/drawing/2014/main" id="{D6D7C9AA-A528-094F-8146-86DAD6D86C6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68401" y="2169411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3B36DE71-60C4-BC40-BBE6-5517CDB3C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8880" y="3909830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C14C1158-5CEF-5648-9208-07EA28C9E1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68401" y="3627642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7B2F40-95AF-C541-9C27-225D37D1C6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8880" y="536806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9429FA86-8E67-054F-AC76-DEEF22AB94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68401" y="5085873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CA7EC0DA-2125-554D-A37C-6A31FBA2AE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700" y="1568858"/>
            <a:ext cx="431388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9" name="Titel 3">
            <a:extLst>
              <a:ext uri="{FF2B5EF4-FFF2-40B4-BE49-F238E27FC236}">
                <a16:creationId xmlns:a16="http://schemas.microsoft.com/office/drawing/2014/main" id="{E0C3F110-EDA1-3E4D-A157-9B00DEB26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iconen rechts</a:t>
            </a:r>
            <a:endParaRPr lang="nl-NL" sz="3600"/>
          </a:p>
        </p:txBody>
      </p:sp>
      <p:sp>
        <p:nvSpPr>
          <p:cNvPr id="40" name="Tijdelijke aanduiding voor tekst 2">
            <a:extLst>
              <a:ext uri="{FF2B5EF4-FFF2-40B4-BE49-F238E27FC236}">
                <a16:creationId xmlns:a16="http://schemas.microsoft.com/office/drawing/2014/main" id="{498E05D6-75BD-FD42-8DF3-757C5E266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431358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4186843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4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D6C86-2070-184B-B9C5-219F4A67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79A471C1-7CB1-B444-82EA-4AE7194F47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pagina met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vier iconen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C1223F-4C9E-DB49-836D-1BC3C000F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9C9711FF-425E-014F-BE31-D89979A0A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460" y="1982666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CD61680F-D501-124B-A069-D0B696D178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2460" y="398818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78991FFB-B1AC-BF41-8944-99125DAF4F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9124" y="198266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0E92081E-95FF-5B4D-89FE-9720802B079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29124" y="3988184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4BEE67B-353E-EE4A-9A47-07ABF81FA9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1648339-F0EE-584E-A29B-32AB669474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515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E6E0517-C22D-484C-AC39-DA8F9EED95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332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7F8043F-44C7-F14A-B3CB-E9F5590A75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32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793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C2CB-8DE7-1E46-93E1-2F2D6F55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EE6C07B0-DE24-7B4B-BCEF-C0A1FD45B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2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D9FE881-007B-F641-A6F7-FD52A32D9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82DCF2-41E6-3B46-9B27-0FBB2DCF99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331470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B7F6813-F0C6-614A-AE38-0C2245B26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546" y="1875119"/>
            <a:ext cx="3314700" cy="61197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FA20A92E-4EC1-F14F-A632-912663BDD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082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E1BF540-4FCF-2648-9EEA-5517B6D37D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22859" y="1686646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CFEC4B0-E459-A84B-955D-1DB2748978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F893300C-9CC4-D34E-B85A-462B2D06AB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6624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430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3">
            <a:extLst>
              <a:ext uri="{FF2B5EF4-FFF2-40B4-BE49-F238E27FC236}">
                <a16:creationId xmlns:a16="http://schemas.microsoft.com/office/drawing/2014/main" id="{7148D647-53F7-A345-83C1-77BD1FC1E2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74" t="1916" r="4800" b="1394"/>
          <a:stretch/>
        </p:blipFill>
        <p:spPr>
          <a:xfrm>
            <a:off x="5114924" y="0"/>
            <a:ext cx="70770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CABD1-199F-E348-A55B-05554E8B4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115852" cy="1143000"/>
          </a:xfrm>
        </p:spPr>
        <p:txBody>
          <a:bodyPr/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 dirty="0"/>
              <a:t>[</a:t>
            </a:r>
            <a:r>
              <a:rPr lang="en-GB" dirty="0" err="1"/>
              <a:t>Inhoud</a:t>
            </a:r>
            <a:r>
              <a:rPr lang="en-GB" dirty="0"/>
              <a:t>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E0F96-C950-C141-82CD-A0C0081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88FA720-C712-7C44-A27E-53DFDED2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11969"/>
            <a:ext cx="4115852" cy="4296124"/>
          </a:xfrm>
        </p:spPr>
        <p:txBody>
          <a:bodyPr/>
          <a:lstStyle>
            <a:lvl1pPr marL="342000" indent="-342000">
              <a:buFont typeface="Courier New" panose="02070309020205020404" pitchFamily="49" charset="0"/>
              <a:buChar char="o"/>
              <a:defRPr sz="2100"/>
            </a:lvl1pPr>
          </a:lstStyle>
          <a:p>
            <a:pPr lvl="0">
              <a:buClr>
                <a:schemeClr val="accent5"/>
              </a:buClr>
            </a:pPr>
            <a:r>
              <a:rPr lang="en-GB"/>
              <a:t>Click to edit Master text styles</a:t>
            </a:r>
          </a:p>
          <a:p>
            <a:pPr lvl="1">
              <a:buClr>
                <a:schemeClr val="accent5"/>
              </a:buClr>
            </a:pPr>
            <a:r>
              <a:rPr lang="en-GB"/>
              <a:t>Second level</a:t>
            </a:r>
          </a:p>
          <a:p>
            <a:pPr lvl="2">
              <a:buClr>
                <a:schemeClr val="accent5"/>
              </a:buClr>
            </a:pPr>
            <a:r>
              <a:rPr lang="en-GB"/>
              <a:t>Third level</a:t>
            </a:r>
          </a:p>
          <a:p>
            <a:pPr lvl="3">
              <a:buClr>
                <a:schemeClr val="accent5"/>
              </a:buClr>
            </a:pPr>
            <a:r>
              <a:rPr lang="en-GB"/>
              <a:t>Fourth level</a:t>
            </a:r>
          </a:p>
          <a:p>
            <a:pPr lvl="4">
              <a:buClr>
                <a:schemeClr val="accent5"/>
              </a:buClr>
            </a:pPr>
            <a:r>
              <a:rPr lang="en-GB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44774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3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4">
            <a:extLst>
              <a:ext uri="{FF2B5EF4-FFF2-40B4-BE49-F238E27FC236}">
                <a16:creationId xmlns:a16="http://schemas.microsoft.com/office/drawing/2014/main" id="{464E64E9-7693-594B-BCC3-F41DE1445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3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8BE4-E695-9E4B-9BFB-8AAC8E6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9BD8C0B-2120-4640-AD8C-C99E36260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395D924-953E-DD43-BAA1-54578B6B8F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5959215C-EC2A-6A4A-87C1-204B18CC00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87623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C3D4ACD-3FE5-4747-9A01-70109BB4E4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D50C2CC-7AAC-0E45-BB7F-EFE6C07FCC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751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89ACA12-1746-CC44-AD68-94CE3CE891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667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001B3AA-F767-614C-B456-02EFBBF3D1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751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5834302-3DEA-1243-A500-AC55A036A4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1193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BC9EDBA-BC3F-4940-BC4C-C8B840CF49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667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697A8D3-C4A1-5648-B7B5-5B98A19BB3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726850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025876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pagina met éé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[Type je tekst hier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AC67C24D-12F0-B94F-90AB-2667350627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8894" y="2364262"/>
            <a:ext cx="2129476" cy="212947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571355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,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6">
            <a:extLst>
              <a:ext uri="{FF2B5EF4-FFF2-40B4-BE49-F238E27FC236}">
                <a16:creationId xmlns:a16="http://schemas.microsoft.com/office/drawing/2014/main" id="{5A16BAB1-73B6-F249-90AB-4E9016EDF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5AF36C-DACC-3843-9626-116D741BD975}"/>
              </a:ext>
            </a:extLst>
          </p:cNvPr>
          <p:cNvSpPr/>
          <p:nvPr userDrawn="1"/>
        </p:nvSpPr>
        <p:spPr>
          <a:xfrm>
            <a:off x="5918500" y="698500"/>
            <a:ext cx="5892499" cy="54221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30350-6D73-FD4C-9FA9-E4B34634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3" name="Tijdelijke aanduiding voor tekst 21">
            <a:extLst>
              <a:ext uri="{FF2B5EF4-FFF2-40B4-BE49-F238E27FC236}">
                <a16:creationId xmlns:a16="http://schemas.microsoft.com/office/drawing/2014/main" id="{922E11F0-D935-E043-917A-37B63A5BBE3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2375065"/>
            <a:ext cx="4392000" cy="3619335"/>
          </a:xfrm>
        </p:spPr>
        <p:txBody>
          <a:bodyPr/>
          <a:lstStyle>
            <a:lvl1pPr marL="342000" indent="-342000">
              <a:defRPr sz="1400" b="0" i="0"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3B45226-0F62-CA4B-8B8D-B626AEF0A4CC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>
          <a:xfrm>
            <a:off x="647700" y="1565294"/>
            <a:ext cx="4392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Chart Placeholder 17">
            <a:extLst>
              <a:ext uri="{FF2B5EF4-FFF2-40B4-BE49-F238E27FC236}">
                <a16:creationId xmlns:a16="http://schemas.microsoft.com/office/drawing/2014/main" id="{2255CE41-36FA-134B-88E5-2B659A8C3CC3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21" name="Titel 3">
            <a:extLst>
              <a:ext uri="{FF2B5EF4-FFF2-40B4-BE49-F238E27FC236}">
                <a16:creationId xmlns:a16="http://schemas.microsoft.com/office/drawing/2014/main" id="{F548B06A-1846-F441-AE2D-B2B42923C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pPr lvl="0"/>
            <a:r>
              <a:rPr lang="nl-NL"/>
              <a:t>Tekst pagina </a:t>
            </a:r>
            <a:r>
              <a:rPr lang="nl-NL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986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>
            <a:extLst>
              <a:ext uri="{FF2B5EF4-FFF2-40B4-BE49-F238E27FC236}">
                <a16:creationId xmlns:a16="http://schemas.microsoft.com/office/drawing/2014/main" id="{86E1ED0D-B9AC-FD49-ACDE-113145B6A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F61501-72CD-DB4F-B878-D163FA357166}"/>
              </a:ext>
            </a:extLst>
          </p:cNvPr>
          <p:cNvSpPr/>
          <p:nvPr userDrawn="1"/>
        </p:nvSpPr>
        <p:spPr>
          <a:xfrm>
            <a:off x="5918500" y="698500"/>
            <a:ext cx="5892499" cy="54221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hart Placeholder 17">
            <a:extLst>
              <a:ext uri="{FF2B5EF4-FFF2-40B4-BE49-F238E27FC236}">
                <a16:creationId xmlns:a16="http://schemas.microsoft.com/office/drawing/2014/main" id="{9B7F1C84-2BB2-7641-8425-915F48BC7022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29499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 dirty="0"/>
              <a:t>[Klik op het pictogram om een grafiek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9A6BE-E335-FD40-AE87-E371F43F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ijdelijke aanduiding voor tekst 21">
            <a:extLst>
              <a:ext uri="{FF2B5EF4-FFF2-40B4-BE49-F238E27FC236}">
                <a16:creationId xmlns:a16="http://schemas.microsoft.com/office/drawing/2014/main" id="{29EE709F-C9CF-224A-AD2F-28441FD3948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901701"/>
            <a:ext cx="4392000" cy="50927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31191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, grafiek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A1F528-2F32-6340-8AD5-20232FF60F76}"/>
              </a:ext>
            </a:extLst>
          </p:cNvPr>
          <p:cNvSpPr/>
          <p:nvPr userDrawn="1"/>
        </p:nvSpPr>
        <p:spPr>
          <a:xfrm>
            <a:off x="10452100" y="1512516"/>
            <a:ext cx="1739900" cy="45059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B0E4EA-C2FD-4B41-A2AC-696535DD6C4C}"/>
              </a:ext>
            </a:extLst>
          </p:cNvPr>
          <p:cNvSpPr/>
          <p:nvPr userDrawn="1"/>
        </p:nvSpPr>
        <p:spPr>
          <a:xfrm>
            <a:off x="7848600" y="1714500"/>
            <a:ext cx="4343400" cy="410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6298900" cy="37440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een grafiek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74B185F8-0AED-DA4D-A9BB-CB412B218325}"/>
              </a:ext>
            </a:extLst>
          </p:cNvPr>
          <p:cNvSpPr>
            <a:spLocks noGrp="1"/>
          </p:cNvSpPr>
          <p:nvPr>
            <p:ph type="chart" sz="quarter" idx="1005" hasCustomPrompt="1"/>
          </p:nvPr>
        </p:nvSpPr>
        <p:spPr>
          <a:xfrm>
            <a:off x="8130381" y="1909332"/>
            <a:ext cx="3779838" cy="3744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[Klik op het pictogram om een grafiek in te voegen]</a:t>
            </a:r>
          </a:p>
        </p:txBody>
      </p:sp>
    </p:spTree>
    <p:extLst>
      <p:ext uri="{BB962C8B-B14F-4D97-AF65-F5344CB8AC3E}">
        <p14:creationId xmlns:p14="http://schemas.microsoft.com/office/powerpoint/2010/main" val="26906007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3 grafieken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jdelijke aanduiding voor tekst 3"/>
          <p:cNvSpPr>
            <a:spLocks noGrp="1" noSelect="1"/>
          </p:cNvSpPr>
          <p:nvPr>
            <p:ph type="body" sz="quarter" idx="18" hasCustomPrompt="1"/>
          </p:nvPr>
        </p:nvSpPr>
        <p:spPr bwMode="gray">
          <a:xfrm>
            <a:off x="8328516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3" name="Tijdelijke aanduiding voor tekst 2"/>
          <p:cNvSpPr>
            <a:spLocks noGrp="1" noSelect="1"/>
          </p:cNvSpPr>
          <p:nvPr>
            <p:ph type="body" sz="quarter" idx="17" hasCustomPrompt="1"/>
          </p:nvPr>
        </p:nvSpPr>
        <p:spPr bwMode="gray">
          <a:xfrm>
            <a:off x="4764120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2" name="Tijdelijke aanduiding voor tekst 1 (JU-Free)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643647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</a:p>
          <a:p>
            <a:pPr lvl="0"/>
            <a:r>
              <a:rPr lang="nl-NL" noProof="1"/>
              <a:t>JU-LEVEL1= Standaard</a:t>
            </a:r>
          </a:p>
          <a:p>
            <a:pPr lvl="0"/>
            <a:endParaRPr lang="nl-NL"/>
          </a:p>
        </p:txBody>
      </p:sp>
      <p:sp>
        <p:nvSpPr>
          <p:cNvPr id="18" name="Ovaal 3"/>
          <p:cNvSpPr>
            <a:spLocks noSelect="1"/>
          </p:cNvSpPr>
          <p:nvPr userDrawn="1"/>
        </p:nvSpPr>
        <p:spPr bwMode="gray">
          <a:xfrm>
            <a:off x="8552780" y="2108782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2"/>
          <p:cNvSpPr>
            <a:spLocks noSelect="1"/>
          </p:cNvSpPr>
          <p:nvPr userDrawn="1"/>
        </p:nvSpPr>
        <p:spPr bwMode="gray">
          <a:xfrm>
            <a:off x="5010132" y="2108727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"/>
          <p:cNvSpPr>
            <a:spLocks noSelect="1"/>
          </p:cNvSpPr>
          <p:nvPr userDrawn="1"/>
        </p:nvSpPr>
        <p:spPr bwMode="gray">
          <a:xfrm>
            <a:off x="1871278" y="2121739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grafiek 3"/>
          <p:cNvSpPr>
            <a:spLocks noGrp="1" noSelect="1"/>
          </p:cNvSpPr>
          <p:nvPr>
            <p:ph type="chart" sz="quarter" idx="16" hasCustomPrompt="1"/>
          </p:nvPr>
        </p:nvSpPr>
        <p:spPr bwMode="gray">
          <a:xfrm>
            <a:off x="8328248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0" name="Tijdelijke aanduiding voor grafiek 2"/>
          <p:cNvSpPr>
            <a:spLocks noGrp="1" noSelect="1"/>
          </p:cNvSpPr>
          <p:nvPr>
            <p:ph type="chart" sz="quarter" idx="15" hasCustomPrompt="1"/>
          </p:nvPr>
        </p:nvSpPr>
        <p:spPr bwMode="gray">
          <a:xfrm>
            <a:off x="4763852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6" name="Tijdelijke aanduiding voor grafiek 1"/>
          <p:cNvSpPr>
            <a:spLocks noGrp="1" noSelect="1"/>
          </p:cNvSpPr>
          <p:nvPr>
            <p:ph type="chart" sz="quarter" idx="14" hasCustomPrompt="1"/>
          </p:nvPr>
        </p:nvSpPr>
        <p:spPr bwMode="gray">
          <a:xfrm>
            <a:off x="1643379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7" name="%3"/>
          <p:cNvSpPr>
            <a:spLocks noGrp="1" noSelect="1"/>
          </p:cNvSpPr>
          <p:nvPr>
            <p:ph type="body" sz="quarter" idx="21" hasCustomPrompt="1"/>
          </p:nvPr>
        </p:nvSpPr>
        <p:spPr bwMode="gray">
          <a:xfrm>
            <a:off x="8670286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6" name="%2"/>
          <p:cNvSpPr>
            <a:spLocks noGrp="1" noSelect="1"/>
          </p:cNvSpPr>
          <p:nvPr>
            <p:ph type="body" sz="quarter" idx="20" hasCustomPrompt="1"/>
          </p:nvPr>
        </p:nvSpPr>
        <p:spPr bwMode="gray">
          <a:xfrm>
            <a:off x="5105890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5" name="%1"/>
          <p:cNvSpPr>
            <a:spLocks noGrp="1" noSelect="1"/>
          </p:cNvSpPr>
          <p:nvPr>
            <p:ph type="body" sz="quarter" idx="19" hasCustomPrompt="1"/>
          </p:nvPr>
        </p:nvSpPr>
        <p:spPr bwMode="gray">
          <a:xfrm>
            <a:off x="1985417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E9332AC-2ECC-4206-A366-FA2543290FCD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4E6AD3E-5A18-4E3C-A9B3-BC57E0F3B7EA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-2689583" y="4426527"/>
            <a:ext cx="2628898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Deze tekstvakken zijn ook opgemaakt in </a:t>
            </a:r>
            <a:r>
              <a:rPr lang="nl-NL" err="1"/>
              <a:t>Roboto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967FE3F-E82E-2142-8498-58EBD0C3DAF0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031975"/>
            <a:ext cx="6375400" cy="457200"/>
          </a:xfrm>
        </p:spPr>
        <p:txBody>
          <a:bodyPr/>
          <a:lstStyle/>
          <a:p>
            <a:pPr lvl="3" indent="-342000"/>
            <a:r>
              <a:rPr lang="nl-NL" sz="2200" b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8766192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A3E4A-6B56-4574-90D4-0BC852208371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76033EAB-0E2A-584B-AF77-A30826D71E26}"/>
              </a:ext>
            </a:extLst>
          </p:cNvPr>
          <p:cNvSpPr txBox="1">
            <a:spLocks/>
          </p:cNvSpPr>
          <p:nvPr userDrawn="1"/>
        </p:nvSpPr>
        <p:spPr>
          <a:xfrm>
            <a:off x="558958" y="992050"/>
            <a:ext cx="6742990" cy="378075"/>
          </a:xfrm>
          <a:prstGeom prst="rect">
            <a:avLst/>
          </a:prstGeom>
        </p:spPr>
        <p:txBody>
          <a:bodyPr/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-342000"/>
            <a:endParaRPr lang="nl-NL" sz="2200" b="0">
              <a:solidFill>
                <a:srgbClr val="F5822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BA6238-2457-3F4A-A3BA-107E2F8E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/>
          <a:p>
            <a:pPr lvl="0"/>
            <a:r>
              <a:rPr lang="nl-NL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Titel</a:t>
            </a:r>
            <a:endParaRPr lang="nl-NL" b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 - Blau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69C9E1-91A7-4141-953C-B438036DDA02}"/>
              </a:ext>
            </a:extLst>
          </p:cNvPr>
          <p:cNvSpPr/>
          <p:nvPr userDrawn="1"/>
        </p:nvSpPr>
        <p:spPr>
          <a:xfrm>
            <a:off x="0" y="6048375"/>
            <a:ext cx="1470025" cy="644525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BA6238-2457-3F4A-A3BA-107E2F8E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Titel</a:t>
            </a:r>
            <a:endParaRPr lang="nl-NL" b="1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noProof="0" dirty="0"/>
              <a:t>Ondertitel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A31450-E9E2-2643-B8FF-D1CD3E2AAE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" y="2001950"/>
            <a:ext cx="8801099" cy="3814550"/>
          </a:xfrm>
        </p:spPr>
        <p:txBody>
          <a:bodyPr vert="horz" lIns="0" tIns="0" rIns="0" bIns="0" numCol="1" spcCol="360000" rtlCol="0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>
                <a:solidFill>
                  <a:schemeClr val="bg1"/>
                </a:solidFill>
              </a:rPr>
              <a:t>Click to edit Master text styles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ABDCC4-732A-354C-AFE3-DC5AD4433C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15821"/>
            <a:ext cx="13716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69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1" descr="Afbeelding met circuit&#10;&#10;Automatisch gegenereerde beschrijving">
            <a:extLst>
              <a:ext uri="{FF2B5EF4-FFF2-40B4-BE49-F238E27FC236}">
                <a16:creationId xmlns:a16="http://schemas.microsoft.com/office/drawing/2014/main" id="{634C336D-AEAB-9441-B9A8-1C81581A5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0EEED1-3B41-274E-94DB-497CB9A09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5025" y="1991593"/>
            <a:ext cx="7981950" cy="1627187"/>
          </a:xfrm>
        </p:spPr>
        <p:txBody>
          <a:bodyPr/>
          <a:lstStyle>
            <a:lvl1pPr marL="0" indent="0" algn="ctr">
              <a:buNone/>
              <a:defRPr sz="9600" b="1" i="0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TUSSENSLIDE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624DC-07D0-E540-8128-A69BBAFA03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025" y="3721100"/>
            <a:ext cx="7981950" cy="1627187"/>
          </a:xfrm>
        </p:spPr>
        <p:txBody>
          <a:bodyPr/>
          <a:lstStyle>
            <a:lvl1pPr marL="0" indent="0" algn="ctr">
              <a:buNone/>
              <a:defRPr sz="2800"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5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121932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Invoegen Afbeelding]</a:t>
            </a:r>
          </a:p>
        </p:txBody>
      </p:sp>
      <p:sp>
        <p:nvSpPr>
          <p:cNvPr id="5" name="Logo achtergrond (PHJU)"/>
          <p:cNvSpPr>
            <a:spLocks noGrp="1" noSelect="1"/>
          </p:cNvSpPr>
          <p:nvPr userDrawn="1">
            <p:ph type="body" idx="1002" hasCustomPrompt="1"/>
            <p:custDataLst>
              <p:custData r:id="rId1"/>
            </p:custDataLst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7" name="Logo tekst (PHJU)"/>
          <p:cNvSpPr>
            <a:spLocks noGrp="1" noSelect="1"/>
          </p:cNvSpPr>
          <p:nvPr userDrawn="1">
            <p:ph type="body" idx="1001" hasCustomPrompt="1"/>
            <p:custDataLst>
              <p:custData r:id="rId2"/>
            </p:custDataLst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Ahead of change (PHJU)"/>
          <p:cNvSpPr>
            <a:spLocks noGrp="1" noSelect="1" noChangeAspect="1"/>
          </p:cNvSpPr>
          <p:nvPr userDrawn="1">
            <p:ph type="body" idx="1000" hasCustomPrompt="1"/>
            <p:custDataLst>
              <p:custData r:id="rId3"/>
            </p:custDataLst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6" name="Subtitel"/>
          <p:cNvSpPr>
            <a:spLocks noGrp="1" noSelect="1"/>
          </p:cNvSpPr>
          <p:nvPr>
            <p:ph type="body" sz="quarter" idx="13" hasCustomPrompt="1"/>
          </p:nvPr>
        </p:nvSpPr>
        <p:spPr bwMode="gray">
          <a:xfrm>
            <a:off x="648072" y="2455675"/>
            <a:ext cx="6552000" cy="9373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 dirty="0"/>
              <a:t>[SUBTITEL MET EEN TEKST]</a:t>
            </a:r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648000" y="592224"/>
            <a:ext cx="6552000" cy="1720651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15" name="Text Placeholder 14 (PHJU)">
            <a:extLst>
              <a:ext uri="{FF2B5EF4-FFF2-40B4-BE49-F238E27FC236}">
                <a16:creationId xmlns:a16="http://schemas.microsoft.com/office/drawing/2014/main" id="{85E843CE-3CDF-4732-B2A7-BF73725A0638}"/>
              </a:ext>
            </a:extLst>
          </p:cNvPr>
          <p:cNvSpPr>
            <a:spLocks noGrp="1" noSelect="1" noChangeAspect="1"/>
          </p:cNvSpPr>
          <p:nvPr userDrawn="1">
            <p:ph type="body" idx="1003" hasCustomPrompt="1"/>
            <p:custDataLst>
              <p:custData r:id="rId4"/>
            </p:custDataLst>
          </p:nvPr>
        </p:nvSpPr>
        <p:spPr bwMode="auto">
          <a:xfrm>
            <a:off x="3683732" y="-3807804"/>
            <a:ext cx="13073469" cy="13074778"/>
          </a:xfrm>
          <a:custGeom>
            <a:avLst/>
            <a:gdLst>
              <a:gd name="connsiteX0" fmla="*/ 7853876 w 15827376"/>
              <a:gd name="connsiteY0" fmla="*/ 7741014 h 15828962"/>
              <a:gd name="connsiteX1" fmla="*/ 7854707 w 15827376"/>
              <a:gd name="connsiteY1" fmla="*/ 7743264 h 15828962"/>
              <a:gd name="connsiteX2" fmla="*/ 7854950 w 15827376"/>
              <a:gd name="connsiteY2" fmla="*/ 7743925 h 15828962"/>
              <a:gd name="connsiteX3" fmla="*/ 7744228 w 15827376"/>
              <a:gd name="connsiteY3" fmla="*/ 7443749 h 15828962"/>
              <a:gd name="connsiteX4" fmla="*/ 7764281 w 15827376"/>
              <a:gd name="connsiteY4" fmla="*/ 7498113 h 15828962"/>
              <a:gd name="connsiteX5" fmla="*/ 7853876 w 15827376"/>
              <a:gd name="connsiteY5" fmla="*/ 7741014 h 15828962"/>
              <a:gd name="connsiteX6" fmla="*/ 7853001 w 15827376"/>
              <a:gd name="connsiteY6" fmla="*/ 7738641 h 15828962"/>
              <a:gd name="connsiteX7" fmla="*/ 7752159 w 15827376"/>
              <a:gd name="connsiteY7" fmla="*/ 7465251 h 15828962"/>
              <a:gd name="connsiteX8" fmla="*/ 7556175 w 15827376"/>
              <a:gd name="connsiteY8" fmla="*/ 6933923 h 15828962"/>
              <a:gd name="connsiteX9" fmla="*/ 7572891 w 15827376"/>
              <a:gd name="connsiteY9" fmla="*/ 6979242 h 15828962"/>
              <a:gd name="connsiteX10" fmla="*/ 7730200 w 15827376"/>
              <a:gd name="connsiteY10" fmla="*/ 7405717 h 15828962"/>
              <a:gd name="connsiteX11" fmla="*/ 7744228 w 15827376"/>
              <a:gd name="connsiteY11" fmla="*/ 7443749 h 15828962"/>
              <a:gd name="connsiteX12" fmla="*/ 7679276 w 15827376"/>
              <a:gd name="connsiteY12" fmla="*/ 7267660 h 15828962"/>
              <a:gd name="connsiteX13" fmla="*/ 7599754 w 15827376"/>
              <a:gd name="connsiteY13" fmla="*/ 7052069 h 15828962"/>
              <a:gd name="connsiteX14" fmla="*/ 7505457 w 15827376"/>
              <a:gd name="connsiteY14" fmla="*/ 6796424 h 15828962"/>
              <a:gd name="connsiteX15" fmla="*/ 7525531 w 15827376"/>
              <a:gd name="connsiteY15" fmla="*/ 6850845 h 15828962"/>
              <a:gd name="connsiteX16" fmla="*/ 7556175 w 15827376"/>
              <a:gd name="connsiteY16" fmla="*/ 6933923 h 15828962"/>
              <a:gd name="connsiteX17" fmla="*/ 7530648 w 15827376"/>
              <a:gd name="connsiteY17" fmla="*/ 6864717 h 15828962"/>
              <a:gd name="connsiteX18" fmla="*/ 7452056 w 15827376"/>
              <a:gd name="connsiteY18" fmla="*/ 6651649 h 15828962"/>
              <a:gd name="connsiteX19" fmla="*/ 7484384 w 15827376"/>
              <a:gd name="connsiteY19" fmla="*/ 6739293 h 15828962"/>
              <a:gd name="connsiteX20" fmla="*/ 7505457 w 15827376"/>
              <a:gd name="connsiteY20" fmla="*/ 6796424 h 15828962"/>
              <a:gd name="connsiteX21" fmla="*/ 7456425 w 15827376"/>
              <a:gd name="connsiteY21" fmla="*/ 6663493 h 15828962"/>
              <a:gd name="connsiteX22" fmla="*/ 7259841 w 15827376"/>
              <a:gd name="connsiteY22" fmla="*/ 6130540 h 15828962"/>
              <a:gd name="connsiteX23" fmla="*/ 7277979 w 15827376"/>
              <a:gd name="connsiteY23" fmla="*/ 6179714 h 15828962"/>
              <a:gd name="connsiteX24" fmla="*/ 7392253 w 15827376"/>
              <a:gd name="connsiteY24" fmla="*/ 6489518 h 15828962"/>
              <a:gd name="connsiteX25" fmla="*/ 7452056 w 15827376"/>
              <a:gd name="connsiteY25" fmla="*/ 6651649 h 15828962"/>
              <a:gd name="connsiteX26" fmla="*/ 7433917 w 15827376"/>
              <a:gd name="connsiteY26" fmla="*/ 6602474 h 15828962"/>
              <a:gd name="connsiteX27" fmla="*/ 7319644 w 15827376"/>
              <a:gd name="connsiteY27" fmla="*/ 6292671 h 15828962"/>
              <a:gd name="connsiteX28" fmla="*/ 7206439 w 15827376"/>
              <a:gd name="connsiteY28" fmla="*/ 5985765 h 15828962"/>
              <a:gd name="connsiteX29" fmla="*/ 7255472 w 15827376"/>
              <a:gd name="connsiteY29" fmla="*/ 6118695 h 15828962"/>
              <a:gd name="connsiteX30" fmla="*/ 7259841 w 15827376"/>
              <a:gd name="connsiteY30" fmla="*/ 6130540 h 15828962"/>
              <a:gd name="connsiteX31" fmla="*/ 7227512 w 15827376"/>
              <a:gd name="connsiteY31" fmla="*/ 6042896 h 15828962"/>
              <a:gd name="connsiteX32" fmla="*/ 7155722 w 15827376"/>
              <a:gd name="connsiteY32" fmla="*/ 5848265 h 15828962"/>
              <a:gd name="connsiteX33" fmla="*/ 7181249 w 15827376"/>
              <a:gd name="connsiteY33" fmla="*/ 5917471 h 15828962"/>
              <a:gd name="connsiteX34" fmla="*/ 7206439 w 15827376"/>
              <a:gd name="connsiteY34" fmla="*/ 5985765 h 15828962"/>
              <a:gd name="connsiteX35" fmla="*/ 7186365 w 15827376"/>
              <a:gd name="connsiteY35" fmla="*/ 5931343 h 15828962"/>
              <a:gd name="connsiteX36" fmla="*/ 6967668 w 15827376"/>
              <a:gd name="connsiteY36" fmla="*/ 5338440 h 15828962"/>
              <a:gd name="connsiteX37" fmla="*/ 7032620 w 15827376"/>
              <a:gd name="connsiteY37" fmla="*/ 5514529 h 15828962"/>
              <a:gd name="connsiteX38" fmla="*/ 7112143 w 15827376"/>
              <a:gd name="connsiteY38" fmla="*/ 5730120 h 15828962"/>
              <a:gd name="connsiteX39" fmla="*/ 7155722 w 15827376"/>
              <a:gd name="connsiteY39" fmla="*/ 5848265 h 15828962"/>
              <a:gd name="connsiteX40" fmla="*/ 7139005 w 15827376"/>
              <a:gd name="connsiteY40" fmla="*/ 5802947 h 15828962"/>
              <a:gd name="connsiteX41" fmla="*/ 6981697 w 15827376"/>
              <a:gd name="connsiteY41" fmla="*/ 5376471 h 15828962"/>
              <a:gd name="connsiteX42" fmla="*/ 6858020 w 15827376"/>
              <a:gd name="connsiteY42" fmla="*/ 5041175 h 15828962"/>
              <a:gd name="connsiteX43" fmla="*/ 6858895 w 15827376"/>
              <a:gd name="connsiteY43" fmla="*/ 5043548 h 15828962"/>
              <a:gd name="connsiteX44" fmla="*/ 6959737 w 15827376"/>
              <a:gd name="connsiteY44" fmla="*/ 5316938 h 15828962"/>
              <a:gd name="connsiteX45" fmla="*/ 6967668 w 15827376"/>
              <a:gd name="connsiteY45" fmla="*/ 5338440 h 15828962"/>
              <a:gd name="connsiteX46" fmla="*/ 6947616 w 15827376"/>
              <a:gd name="connsiteY46" fmla="*/ 5284075 h 15828962"/>
              <a:gd name="connsiteX47" fmla="*/ 6856946 w 15827376"/>
              <a:gd name="connsiteY47" fmla="*/ 5038264 h 15828962"/>
              <a:gd name="connsiteX48" fmla="*/ 6858020 w 15827376"/>
              <a:gd name="connsiteY48" fmla="*/ 5041175 h 15828962"/>
              <a:gd name="connsiteX49" fmla="*/ 6857190 w 15827376"/>
              <a:gd name="connsiteY49" fmla="*/ 5038924 h 15828962"/>
              <a:gd name="connsiteX50" fmla="*/ 6856946 w 15827376"/>
              <a:gd name="connsiteY50" fmla="*/ 5038264 h 15828962"/>
              <a:gd name="connsiteX51" fmla="*/ 6857697 w 15827376"/>
              <a:gd name="connsiteY51" fmla="*/ 5037137 h 15828962"/>
              <a:gd name="connsiteX52" fmla="*/ 3956051 w 15827376"/>
              <a:gd name="connsiteY52" fmla="*/ 6080433 h 15828962"/>
              <a:gd name="connsiteX53" fmla="*/ 5012253 w 15827376"/>
              <a:gd name="connsiteY53" fmla="*/ 8947150 h 15828962"/>
              <a:gd name="connsiteX54" fmla="*/ 7673972 w 15827376"/>
              <a:gd name="connsiteY54" fmla="*/ 7990201 h 15828962"/>
              <a:gd name="connsiteX55" fmla="*/ 7740431 w 15827376"/>
              <a:gd name="connsiteY55" fmla="*/ 7966174 h 15828962"/>
              <a:gd name="connsiteX56" fmla="*/ 7749818 w 15827376"/>
              <a:gd name="connsiteY56" fmla="*/ 7838531 h 15828962"/>
              <a:gd name="connsiteX57" fmla="*/ 7852322 w 15827376"/>
              <a:gd name="connsiteY57" fmla="*/ 7745051 h 15828962"/>
              <a:gd name="connsiteX58" fmla="*/ 7854950 w 15827376"/>
              <a:gd name="connsiteY58" fmla="*/ 7743925 h 15828962"/>
              <a:gd name="connsiteX59" fmla="*/ 6857697 w 15827376"/>
              <a:gd name="connsiteY59" fmla="*/ 5037137 h 15828962"/>
              <a:gd name="connsiteX60" fmla="*/ 11604625 w 15827376"/>
              <a:gd name="connsiteY60" fmla="*/ 0 h 15828962"/>
              <a:gd name="connsiteX61" fmla="*/ 12660312 w 15827376"/>
              <a:gd name="connsiteY61" fmla="*/ 2901949 h 15828962"/>
              <a:gd name="connsiteX62" fmla="*/ 13716000 w 15827376"/>
              <a:gd name="connsiteY62" fmla="*/ 5802312 h 15828962"/>
              <a:gd name="connsiteX63" fmla="*/ 14771688 w 15827376"/>
              <a:gd name="connsiteY63" fmla="*/ 8704262 h 15828962"/>
              <a:gd name="connsiteX64" fmla="*/ 15827376 w 15827376"/>
              <a:gd name="connsiteY64" fmla="*/ 11604624 h 15828962"/>
              <a:gd name="connsiteX65" fmla="*/ 12927012 w 15827376"/>
              <a:gd name="connsiteY65" fmla="*/ 12660312 h 15828962"/>
              <a:gd name="connsiteX66" fmla="*/ 10025062 w 15827376"/>
              <a:gd name="connsiteY66" fmla="*/ 13715999 h 15828962"/>
              <a:gd name="connsiteX67" fmla="*/ 7124700 w 15827376"/>
              <a:gd name="connsiteY67" fmla="*/ 14773274 h 15828962"/>
              <a:gd name="connsiteX68" fmla="*/ 4222751 w 15827376"/>
              <a:gd name="connsiteY68" fmla="*/ 15828962 h 15828962"/>
              <a:gd name="connsiteX69" fmla="*/ 3167063 w 15827376"/>
              <a:gd name="connsiteY69" fmla="*/ 12927012 h 15828962"/>
              <a:gd name="connsiteX70" fmla="*/ 2111376 w 15827376"/>
              <a:gd name="connsiteY70" fmla="*/ 10026649 h 15828962"/>
              <a:gd name="connsiteX71" fmla="*/ 1055688 w 15827376"/>
              <a:gd name="connsiteY71" fmla="*/ 7124699 h 15828962"/>
              <a:gd name="connsiteX72" fmla="*/ 0 w 15827376"/>
              <a:gd name="connsiteY72" fmla="*/ 4224337 h 15828962"/>
              <a:gd name="connsiteX73" fmla="*/ 2900363 w 15827376"/>
              <a:gd name="connsiteY73" fmla="*/ 3168649 h 15828962"/>
              <a:gd name="connsiteX74" fmla="*/ 5802312 w 15827376"/>
              <a:gd name="connsiteY74" fmla="*/ 2111374 h 15828962"/>
              <a:gd name="connsiteX75" fmla="*/ 8702675 w 15827376"/>
              <a:gd name="connsiteY75" fmla="*/ 1055687 h 15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5827376" h="15828962">
                <a:moveTo>
                  <a:pt x="7853876" y="7741014"/>
                </a:moveTo>
                <a:lnTo>
                  <a:pt x="7854707" y="7743264"/>
                </a:lnTo>
                <a:cubicBezTo>
                  <a:pt x="7854950" y="7743925"/>
                  <a:pt x="7854950" y="7743925"/>
                  <a:pt x="7854950" y="7743925"/>
                </a:cubicBezTo>
                <a:close/>
                <a:moveTo>
                  <a:pt x="7744228" y="7443749"/>
                </a:moveTo>
                <a:lnTo>
                  <a:pt x="7764281" y="7498113"/>
                </a:lnTo>
                <a:lnTo>
                  <a:pt x="7853876" y="7741014"/>
                </a:lnTo>
                <a:lnTo>
                  <a:pt x="7853001" y="7738641"/>
                </a:lnTo>
                <a:cubicBezTo>
                  <a:pt x="7847641" y="7724108"/>
                  <a:pt x="7827539" y="7669612"/>
                  <a:pt x="7752159" y="7465251"/>
                </a:cubicBezTo>
                <a:close/>
                <a:moveTo>
                  <a:pt x="7556175" y="6933923"/>
                </a:moveTo>
                <a:lnTo>
                  <a:pt x="7572891" y="6979242"/>
                </a:lnTo>
                <a:cubicBezTo>
                  <a:pt x="7640048" y="7161309"/>
                  <a:pt x="7691215" y="7300027"/>
                  <a:pt x="7730200" y="7405717"/>
                </a:cubicBezTo>
                <a:lnTo>
                  <a:pt x="7744228" y="7443749"/>
                </a:lnTo>
                <a:lnTo>
                  <a:pt x="7679276" y="7267660"/>
                </a:lnTo>
                <a:cubicBezTo>
                  <a:pt x="7651865" y="7193347"/>
                  <a:pt x="7625368" y="7121511"/>
                  <a:pt x="7599754" y="7052069"/>
                </a:cubicBezTo>
                <a:close/>
                <a:moveTo>
                  <a:pt x="7505457" y="6796424"/>
                </a:moveTo>
                <a:lnTo>
                  <a:pt x="7525531" y="6850845"/>
                </a:lnTo>
                <a:lnTo>
                  <a:pt x="7556175" y="6933923"/>
                </a:lnTo>
                <a:lnTo>
                  <a:pt x="7530648" y="6864717"/>
                </a:lnTo>
                <a:close/>
                <a:moveTo>
                  <a:pt x="7452056" y="6651649"/>
                </a:moveTo>
                <a:lnTo>
                  <a:pt x="7484384" y="6739293"/>
                </a:lnTo>
                <a:lnTo>
                  <a:pt x="7505457" y="6796424"/>
                </a:lnTo>
                <a:lnTo>
                  <a:pt x="7456425" y="6663493"/>
                </a:lnTo>
                <a:close/>
                <a:moveTo>
                  <a:pt x="7259841" y="6130540"/>
                </a:moveTo>
                <a:lnTo>
                  <a:pt x="7277979" y="6179714"/>
                </a:lnTo>
                <a:cubicBezTo>
                  <a:pt x="7313065" y="6274835"/>
                  <a:pt x="7351075" y="6377883"/>
                  <a:pt x="7392253" y="6489518"/>
                </a:cubicBezTo>
                <a:lnTo>
                  <a:pt x="7452056" y="6651649"/>
                </a:lnTo>
                <a:lnTo>
                  <a:pt x="7433917" y="6602474"/>
                </a:lnTo>
                <a:cubicBezTo>
                  <a:pt x="7398831" y="6507353"/>
                  <a:pt x="7360821" y="6404305"/>
                  <a:pt x="7319644" y="6292671"/>
                </a:cubicBezTo>
                <a:close/>
                <a:moveTo>
                  <a:pt x="7206439" y="5985765"/>
                </a:moveTo>
                <a:lnTo>
                  <a:pt x="7255472" y="6118695"/>
                </a:lnTo>
                <a:lnTo>
                  <a:pt x="7259841" y="6130540"/>
                </a:lnTo>
                <a:lnTo>
                  <a:pt x="7227512" y="6042896"/>
                </a:lnTo>
                <a:close/>
                <a:moveTo>
                  <a:pt x="7155722" y="5848265"/>
                </a:moveTo>
                <a:lnTo>
                  <a:pt x="7181249" y="5917471"/>
                </a:lnTo>
                <a:lnTo>
                  <a:pt x="7206439" y="5985765"/>
                </a:lnTo>
                <a:lnTo>
                  <a:pt x="7186365" y="5931343"/>
                </a:lnTo>
                <a:close/>
                <a:moveTo>
                  <a:pt x="6967668" y="5338440"/>
                </a:moveTo>
                <a:lnTo>
                  <a:pt x="7032620" y="5514529"/>
                </a:lnTo>
                <a:cubicBezTo>
                  <a:pt x="7060031" y="5588842"/>
                  <a:pt x="7086528" y="5660678"/>
                  <a:pt x="7112143" y="5730120"/>
                </a:cubicBezTo>
                <a:lnTo>
                  <a:pt x="7155722" y="5848265"/>
                </a:lnTo>
                <a:lnTo>
                  <a:pt x="7139005" y="5802947"/>
                </a:lnTo>
                <a:cubicBezTo>
                  <a:pt x="7071848" y="5620879"/>
                  <a:pt x="7020681" y="5482161"/>
                  <a:pt x="6981697" y="5376471"/>
                </a:cubicBezTo>
                <a:close/>
                <a:moveTo>
                  <a:pt x="6858020" y="5041175"/>
                </a:moveTo>
                <a:lnTo>
                  <a:pt x="6858895" y="5043548"/>
                </a:lnTo>
                <a:cubicBezTo>
                  <a:pt x="6864256" y="5058080"/>
                  <a:pt x="6884357" y="5112577"/>
                  <a:pt x="6959737" y="5316938"/>
                </a:cubicBezTo>
                <a:lnTo>
                  <a:pt x="6967668" y="5338440"/>
                </a:lnTo>
                <a:lnTo>
                  <a:pt x="6947616" y="5284075"/>
                </a:lnTo>
                <a:close/>
                <a:moveTo>
                  <a:pt x="6856946" y="5038264"/>
                </a:moveTo>
                <a:lnTo>
                  <a:pt x="6858020" y="5041175"/>
                </a:lnTo>
                <a:lnTo>
                  <a:pt x="6857190" y="5038924"/>
                </a:lnTo>
                <a:cubicBezTo>
                  <a:pt x="6856946" y="5038264"/>
                  <a:pt x="6856946" y="5038264"/>
                  <a:pt x="6856946" y="5038264"/>
                </a:cubicBezTo>
                <a:close/>
                <a:moveTo>
                  <a:pt x="6857697" y="5037137"/>
                </a:moveTo>
                <a:cubicBezTo>
                  <a:pt x="3956051" y="6080433"/>
                  <a:pt x="3956051" y="6080433"/>
                  <a:pt x="3956051" y="6080433"/>
                </a:cubicBezTo>
                <a:cubicBezTo>
                  <a:pt x="5012253" y="8947150"/>
                  <a:pt x="5012253" y="8947150"/>
                  <a:pt x="5012253" y="8947150"/>
                </a:cubicBezTo>
                <a:cubicBezTo>
                  <a:pt x="7673972" y="7990201"/>
                  <a:pt x="7673972" y="7990201"/>
                  <a:pt x="7673972" y="7990201"/>
                </a:cubicBezTo>
                <a:cubicBezTo>
                  <a:pt x="7740431" y="7966174"/>
                  <a:pt x="7740431" y="7966174"/>
                  <a:pt x="7740431" y="7966174"/>
                </a:cubicBezTo>
                <a:cubicBezTo>
                  <a:pt x="7728040" y="7923752"/>
                  <a:pt x="7731044" y="7879077"/>
                  <a:pt x="7749818" y="7838531"/>
                </a:cubicBezTo>
                <a:cubicBezTo>
                  <a:pt x="7770469" y="7794607"/>
                  <a:pt x="7806514" y="7761570"/>
                  <a:pt x="7852322" y="7745051"/>
                </a:cubicBezTo>
                <a:cubicBezTo>
                  <a:pt x="7853073" y="7744676"/>
                  <a:pt x="7854199" y="7744300"/>
                  <a:pt x="7854950" y="7743925"/>
                </a:cubicBezTo>
                <a:cubicBezTo>
                  <a:pt x="6857697" y="5037137"/>
                  <a:pt x="6857697" y="5037137"/>
                  <a:pt x="6857697" y="5037137"/>
                </a:cubicBezTo>
                <a:close/>
                <a:moveTo>
                  <a:pt x="11604625" y="0"/>
                </a:moveTo>
                <a:lnTo>
                  <a:pt x="12660312" y="2901949"/>
                </a:lnTo>
                <a:lnTo>
                  <a:pt x="13716000" y="5802312"/>
                </a:lnTo>
                <a:lnTo>
                  <a:pt x="14771688" y="8704262"/>
                </a:lnTo>
                <a:lnTo>
                  <a:pt x="15827376" y="11604624"/>
                </a:lnTo>
                <a:lnTo>
                  <a:pt x="12927012" y="12660312"/>
                </a:lnTo>
                <a:lnTo>
                  <a:pt x="10025062" y="13715999"/>
                </a:lnTo>
                <a:lnTo>
                  <a:pt x="7124700" y="14773274"/>
                </a:lnTo>
                <a:lnTo>
                  <a:pt x="4222751" y="15828962"/>
                </a:lnTo>
                <a:lnTo>
                  <a:pt x="3167063" y="12927012"/>
                </a:lnTo>
                <a:lnTo>
                  <a:pt x="2111376" y="10026649"/>
                </a:lnTo>
                <a:lnTo>
                  <a:pt x="1055688" y="7124699"/>
                </a:lnTo>
                <a:lnTo>
                  <a:pt x="0" y="4224337"/>
                </a:lnTo>
                <a:lnTo>
                  <a:pt x="2900363" y="3168649"/>
                </a:lnTo>
                <a:lnTo>
                  <a:pt x="5802312" y="2111374"/>
                </a:lnTo>
                <a:lnTo>
                  <a:pt x="8702675" y="1055687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5F5BF-8405-4DFF-BE3D-F7FB616786C2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79C40FC-0743-432B-8451-30B246320A69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12324085" y="592224"/>
            <a:ext cx="2628899" cy="257720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C9E3ABD-90CC-2E4B-8225-68262053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70ED2D-A80C-C446-B9DB-E22103D42518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647999" y="2802704"/>
            <a:ext cx="6564887" cy="2347520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[Type </a:t>
            </a:r>
            <a:r>
              <a:rPr lang="en-GB" dirty="0" err="1"/>
              <a:t>hier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9795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50376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2673-C640-3D4E-AC38-0DE4198B4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76120" y="4797152"/>
            <a:ext cx="3362325" cy="644278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cap="all" baseline="0"/>
            </a:lvl1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NAAM (NEEM CONTACT OP MET)</a:t>
            </a:r>
            <a:endParaRPr lang="nl-NZ" b="1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2E9F97-F600-DD49-BB60-C8FBE5F3E4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6120" y="5748949"/>
            <a:ext cx="3432175" cy="75678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  +31 (0)30 663 7000</a:t>
            </a:r>
          </a:p>
          <a:p>
            <a:pPr lvl="0"/>
            <a:r>
              <a:rPr lang="en-GB"/>
              <a:t>E. ……….@</a:t>
            </a:r>
            <a:r>
              <a:rPr lang="en-GB" err="1"/>
              <a:t>ordina.nl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655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nl-NL"/>
              <a:t>[Klik op het pictogram om een foto in te voegen]</a:t>
            </a:r>
          </a:p>
        </p:txBody>
      </p:sp>
      <p:sp>
        <p:nvSpPr>
          <p:cNvPr id="7" name="Logo achtergrond (PHJU)"/>
          <p:cNvSpPr>
            <a:spLocks noGrp="1" noSelect="1"/>
          </p:cNvSpPr>
          <p:nvPr>
            <p:ph type="body" idx="1002" hasCustomPrompt="1"/>
            <p:custDataLst>
              <p:custData r:id="rId1"/>
            </p:custDataLst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Logo tekst (PHJU)"/>
          <p:cNvSpPr>
            <a:spLocks noGrp="1" noSelect="1"/>
          </p:cNvSpPr>
          <p:nvPr>
            <p:ph type="body" idx="1001" hasCustomPrompt="1"/>
            <p:custDataLst>
              <p:custData r:id="rId2"/>
            </p:custDataLst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Ahead of change (PHJU)"/>
          <p:cNvSpPr>
            <a:spLocks noGrp="1" noSelect="1" noChangeAspect="1"/>
          </p:cNvSpPr>
          <p:nvPr>
            <p:ph type="body" idx="1000" hasCustomPrompt="1"/>
            <p:custDataLst>
              <p:custData r:id="rId3"/>
            </p:custDataLst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7271727" y="3008827"/>
            <a:ext cx="4391494" cy="2808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F11AB9-ACB5-481F-88FD-2AFD1EF21799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12324085" y="3008826"/>
            <a:ext cx="2628899" cy="280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6" name="Hoofdstuk (JU-Free)">
            <a:extLst>
              <a:ext uri="{FF2B5EF4-FFF2-40B4-BE49-F238E27FC236}">
                <a16:creationId xmlns:a16="http://schemas.microsoft.com/office/drawing/2014/main" id="{179A5F75-9E9D-934F-A5DA-6BB86FE75E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271221" y="2515051"/>
            <a:ext cx="4392000" cy="43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+mn-lt"/>
                <a:ea typeface="Roboto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[Hoofdstuk nummer]</a:t>
            </a:r>
          </a:p>
        </p:txBody>
      </p:sp>
    </p:spTree>
    <p:extLst>
      <p:ext uri="{BB962C8B-B14F-4D97-AF65-F5344CB8AC3E}">
        <p14:creationId xmlns:p14="http://schemas.microsoft.com/office/powerpoint/2010/main" val="166131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8763" y="0"/>
            <a:ext cx="685323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E8-CBBB-5A40-9F73-8F44519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F7E4E97-D138-E74D-AA3A-7D2C9B56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299" y="2515051"/>
            <a:ext cx="4392000" cy="43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 algn="r"/>
            <a:r>
              <a:rPr lang="en-GB"/>
              <a:t>Click to edit Master text styles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90756D-C949-D043-B8EB-FA02B76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" y="3008827"/>
            <a:ext cx="4391494" cy="2808000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algn="r"/>
            <a:r>
              <a:rPr lang="en-GB" sz="3600"/>
              <a:t>Click to edit Master title style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F5417368-6CA5-D149-A18A-939051FB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45C4-E285-AE4E-8C63-C1EE02B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2261F65-3DCC-6F45-801E-4BD8DC92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en-GB" sz="3600"/>
              <a:t>Click to edit Master title style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BDFCD1-8CDA-C540-9B5F-EB5AD1D9F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3" name="Tabeltitel (JU-Free)">
            <a:extLst>
              <a:ext uri="{FF2B5EF4-FFF2-40B4-BE49-F238E27FC236}">
                <a16:creationId xmlns:a16="http://schemas.microsoft.com/office/drawing/2014/main" id="{8BC10417-F34B-2747-A143-59701F1F007D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1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52EA1AA5-B534-F047-A504-4B6864D9411B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</p:spTree>
    <p:extLst>
      <p:ext uri="{BB962C8B-B14F-4D97-AF65-F5344CB8AC3E}">
        <p14:creationId xmlns:p14="http://schemas.microsoft.com/office/powerpoint/2010/main" val="421231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6">
            <a:extLst>
              <a:ext uri="{FF2B5EF4-FFF2-40B4-BE49-F238E27FC236}">
                <a16:creationId xmlns:a16="http://schemas.microsoft.com/office/drawing/2014/main" id="{9F32A938-4545-FE4B-8B43-C2173BEAB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0F865-EBD4-894B-92A2-6A7C94A6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2497B95-9F31-6943-9D93-FE251E51B5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Tabeltitel (JU-Free)">
            <a:extLst>
              <a:ext uri="{FF2B5EF4-FFF2-40B4-BE49-F238E27FC236}">
                <a16:creationId xmlns:a16="http://schemas.microsoft.com/office/drawing/2014/main" id="{BBB67083-15AD-EE4F-88E8-1845D8E1F9D9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4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9" name="Table Placeholder 14">
            <a:extLst>
              <a:ext uri="{FF2B5EF4-FFF2-40B4-BE49-F238E27FC236}">
                <a16:creationId xmlns:a16="http://schemas.microsoft.com/office/drawing/2014/main" id="{A76684AB-DF38-2942-9067-BC1944CE5A50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1540A4B0-C4EA-6341-92D2-95E03B4A0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Blauwe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379308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2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008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463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376410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2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072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072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9072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621846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509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 cap="all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 dirty="0"/>
              <a:t>NAAM</a:t>
            </a:r>
            <a:endParaRPr lang="nl-NL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509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 cap="all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 dirty="0"/>
              <a:t>FUNCTIE</a:t>
            </a:r>
            <a:endParaRPr lang="nl-NL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509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389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achtergrond"/>
          <p:cNvSpPr>
            <a:spLocks noSelect="1"/>
          </p:cNvSpPr>
          <p:nvPr userDrawn="1"/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4" name="Logo tekst"/>
          <p:cNvSpPr>
            <a:spLocks noSelect="1"/>
          </p:cNvSpPr>
          <p:nvPr userDrawn="1"/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7" name="Ahead of change"/>
          <p:cNvSpPr>
            <a:spLocks noSelect="1" noChangeAspect="1"/>
          </p:cNvSpPr>
          <p:nvPr userDrawn="1"/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 noSelect="1"/>
          </p:cNvSpPr>
          <p:nvPr>
            <p:ph type="dt" sz="half" idx="2"/>
          </p:nvPr>
        </p:nvSpPr>
        <p:spPr bwMode="gray">
          <a:xfrm>
            <a:off x="9897422" y="6411940"/>
            <a:ext cx="1260222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>
                <a:solidFill>
                  <a:srgbClr val="F58220"/>
                </a:solidFill>
              </a:rPr>
              <a:t>|</a:t>
            </a:r>
            <a:r>
              <a:rPr lang="nl-NL" noProof="1"/>
              <a:t> </a:t>
            </a:r>
            <a:fld id="{74C395E7-400F-47A0-A220-1171A3F42FB3}" type="datetime4">
              <a:rPr lang="nl-NL" noProof="1" smtClean="0"/>
              <a:t>7 mei 2023</a:t>
            </a:fld>
            <a:endParaRPr lang="nl-NL" noProof="1"/>
          </a:p>
        </p:txBody>
      </p:sp>
      <p:sp>
        <p:nvSpPr>
          <p:cNvPr id="5" name="Tijdelijke aanduiding voor voettekst 4"/>
          <p:cNvSpPr>
            <a:spLocks noGrp="1" noSelect="1"/>
          </p:cNvSpPr>
          <p:nvPr>
            <p:ph type="ftr" sz="quarter" idx="3"/>
          </p:nvPr>
        </p:nvSpPr>
        <p:spPr bwMode="gray">
          <a:xfrm>
            <a:off x="3576535" y="6411940"/>
            <a:ext cx="6263881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/>
              <a:t>[Voettekst]</a:t>
            </a:r>
            <a:endParaRPr lang="nl-NL" sz="1100" noProof="1"/>
          </a:p>
        </p:txBody>
      </p:sp>
      <p:sp>
        <p:nvSpPr>
          <p:cNvPr id="6" name="Tijdelijke aanduiding voor dianummer 5"/>
          <p:cNvSpPr>
            <a:spLocks noGrp="1" noSelect="1"/>
          </p:cNvSpPr>
          <p:nvPr>
            <p:ph type="sldNum" sz="quarter" idx="4"/>
          </p:nvPr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500">
                <a:solidFill>
                  <a:srgbClr val="F58220"/>
                </a:solidFill>
                <a:latin typeface="+mn-lt"/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648000" y="2250295"/>
            <a:ext cx="11027626" cy="37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3"/>
            <a:r>
              <a:rPr lang="nl-NL" sz="1800" dirty="0">
                <a:solidFill>
                  <a:schemeClr val="accent1"/>
                </a:solidFill>
              </a:rPr>
              <a:t>Kop</a:t>
            </a:r>
          </a:p>
          <a:p>
            <a:pPr lvl="4"/>
            <a:r>
              <a:rPr lang="nl-NL" sz="1400" dirty="0"/>
              <a:t>Basistekst</a:t>
            </a:r>
          </a:p>
          <a:p>
            <a:pPr lvl="4"/>
            <a:r>
              <a:rPr lang="nl-NL" sz="14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Woord(en) accentueren</a:t>
            </a:r>
            <a:endParaRPr lang="nl-NL" sz="1200" dirty="0"/>
          </a:p>
          <a:p>
            <a:pPr lvl="5"/>
            <a:r>
              <a:rPr lang="nl-NL" sz="1200" dirty="0"/>
              <a:t>Basistekst klein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1400" dirty="0"/>
              <a:t>Opsomming 1e niveau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400" dirty="0"/>
              <a:t>Opsomming 2e niveau</a:t>
            </a:r>
          </a:p>
          <a:p>
            <a:pPr lvl="2"/>
            <a:r>
              <a:rPr lang="nl-NL" sz="1200" dirty="0"/>
              <a:t>Opsomming 1e niveau klein</a:t>
            </a:r>
          </a:p>
          <a:p>
            <a:pPr lvl="6"/>
            <a:r>
              <a:rPr lang="nl-NL" sz="1400" dirty="0"/>
              <a:t>Zwevend 1e niveau</a:t>
            </a:r>
          </a:p>
          <a:p>
            <a:pPr lvl="7"/>
            <a:r>
              <a:rPr lang="nl-NL" sz="1400" dirty="0"/>
              <a:t>Zwevend 2e niveau</a:t>
            </a:r>
          </a:p>
          <a:p>
            <a:pPr lvl="8"/>
            <a:r>
              <a:rPr lang="nl-NL" sz="1200" dirty="0"/>
              <a:t>Zwevend 1e niveau klein</a:t>
            </a:r>
          </a:p>
          <a:p>
            <a:pPr lvl="8"/>
            <a:endParaRPr lang="nl-NL" dirty="0"/>
          </a:p>
          <a:p>
            <a:pPr lvl="7"/>
            <a:r>
              <a:rPr lang="nl-NL" sz="1400" dirty="0"/>
              <a:t>Gebruik de knoppen voor Lijstniveau verlagen en verhogen om van tekststijl te wisselen. Deze knoppen staan op tabblad Start, groep Alinea. Gebruik dus niet de knoppen voor opsommingstekens en nummering.</a:t>
            </a:r>
          </a:p>
        </p:txBody>
      </p:sp>
      <p:sp>
        <p:nvSpPr>
          <p:cNvPr id="2" name="Tijdelijke aanduiding voor titel 1"/>
          <p:cNvSpPr>
            <a:spLocks noGrp="1" noSelect="1"/>
          </p:cNvSpPr>
          <p:nvPr>
            <p:ph type="title"/>
          </p:nvPr>
        </p:nvSpPr>
        <p:spPr bwMode="gray">
          <a:xfrm>
            <a:off x="648000" y="592225"/>
            <a:ext cx="11027626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[Titel Bold]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72" r:id="rId2"/>
    <p:sldLayoutId id="2147483736" r:id="rId3"/>
    <p:sldLayoutId id="2147483718" r:id="rId4"/>
    <p:sldLayoutId id="2147483719" r:id="rId5"/>
    <p:sldLayoutId id="2147483737" r:id="rId6"/>
    <p:sldLayoutId id="2147483738" r:id="rId7"/>
    <p:sldLayoutId id="2147483739" r:id="rId8"/>
    <p:sldLayoutId id="2147483743" r:id="rId9"/>
    <p:sldLayoutId id="2147483740" r:id="rId10"/>
    <p:sldLayoutId id="2147483742" r:id="rId11"/>
    <p:sldLayoutId id="2147483774" r:id="rId12"/>
    <p:sldLayoutId id="214748377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6" r:id="rId32"/>
    <p:sldLayoutId id="2147483767" r:id="rId33"/>
    <p:sldLayoutId id="2147483768" r:id="rId34"/>
    <p:sldLayoutId id="2147483723" r:id="rId35"/>
    <p:sldLayoutId id="2147483713" r:id="rId36"/>
    <p:sldLayoutId id="2147483714" r:id="rId37"/>
    <p:sldLayoutId id="2147483777" r:id="rId38"/>
    <p:sldLayoutId id="2147483776" r:id="rId39"/>
    <p:sldLayoutId id="2147483728" r:id="rId40"/>
    <p:sldLayoutId id="2147483765" r:id="rId41"/>
  </p:sldLayoutIdLst>
  <p:hf hdr="0" ftr="0" dt="0"/>
  <p:txStyles>
    <p:titleStyle>
      <a:lvl1pPr algn="l" defTabSz="1088610" rtl="0" eaLnBrk="1" latinLnBrk="0" hangingPunct="1">
        <a:lnSpc>
          <a:spcPct val="94000"/>
        </a:lnSpc>
        <a:spcBef>
          <a:spcPct val="0"/>
        </a:spcBef>
        <a:buNone/>
        <a:defRPr sz="3600" b="1" i="0" kern="1200" cap="all" spc="80" baseline="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342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000" indent="-342000" algn="l" defTabSz="1088610" rtl="0" eaLnBrk="1" latinLnBrk="0" hangingPunct="1">
        <a:lnSpc>
          <a:spcPct val="137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3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900" b="1" kern="1200" baseline="0">
          <a:solidFill>
            <a:schemeClr val="accent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342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200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DA6800AF-8B89-4A4F-B0AC-1E2FB796CD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4031" r="14031"/>
          <a:stretch>
            <a:fillRect/>
          </a:stretch>
        </p:blipFill>
        <p:spPr/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69A2F76E-DCB7-3348-A7F4-D28BD4642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14864" y="-3157941"/>
            <a:ext cx="10570080" cy="10570080"/>
          </a:xfrm>
          <a:prstGeom prst="rect">
            <a:avLst/>
          </a:prstGeom>
        </p:spPr>
      </p:pic>
      <p:grpSp>
        <p:nvGrpSpPr>
          <p:cNvPr id="23" name="Graphic 13">
            <a:extLst>
              <a:ext uri="{FF2B5EF4-FFF2-40B4-BE49-F238E27FC236}">
                <a16:creationId xmlns:a16="http://schemas.microsoft.com/office/drawing/2014/main" id="{D11905EF-1C13-0041-9BA5-049AA952779A}"/>
              </a:ext>
            </a:extLst>
          </p:cNvPr>
          <p:cNvGrpSpPr/>
          <p:nvPr/>
        </p:nvGrpSpPr>
        <p:grpSpPr>
          <a:xfrm>
            <a:off x="0" y="551850"/>
            <a:ext cx="2443445" cy="543341"/>
            <a:chOff x="-24380" y="537562"/>
            <a:chExt cx="2443445" cy="54334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B87D1A6-D2F0-324F-8623-151A5DEC7342}"/>
                </a:ext>
              </a:extLst>
            </p:cNvPr>
            <p:cNvSpPr/>
            <p:nvPr/>
          </p:nvSpPr>
          <p:spPr>
            <a:xfrm>
              <a:off x="290823" y="614243"/>
              <a:ext cx="385804" cy="390213"/>
            </a:xfrm>
            <a:custGeom>
              <a:avLst/>
              <a:gdLst>
                <a:gd name="connsiteX0" fmla="*/ 373652 w 385804"/>
                <a:gd name="connsiteY0" fmla="*/ 127191 h 390213"/>
                <a:gd name="connsiteX1" fmla="*/ 127524 w 385804"/>
                <a:gd name="connsiteY1" fmla="*/ 11294 h 390213"/>
                <a:gd name="connsiteX2" fmla="*/ 17459 w 385804"/>
                <a:gd name="connsiteY2" fmla="*/ 113804 h 390213"/>
                <a:gd name="connsiteX3" fmla="*/ 0 w 385804"/>
                <a:gd name="connsiteY3" fmla="*/ 194320 h 390213"/>
                <a:gd name="connsiteX4" fmla="*/ 12335 w 385804"/>
                <a:gd name="connsiteY4" fmla="*/ 262405 h 390213"/>
                <a:gd name="connsiteX5" fmla="*/ 110634 w 385804"/>
                <a:gd name="connsiteY5" fmla="*/ 371609 h 390213"/>
                <a:gd name="connsiteX6" fmla="*/ 258463 w 385804"/>
                <a:gd name="connsiteY6" fmla="*/ 378303 h 390213"/>
                <a:gd name="connsiteX7" fmla="*/ 367769 w 385804"/>
                <a:gd name="connsiteY7" fmla="*/ 277705 h 390213"/>
                <a:gd name="connsiteX8" fmla="*/ 373652 w 385804"/>
                <a:gd name="connsiteY8" fmla="*/ 127191 h 390213"/>
                <a:gd name="connsiteX9" fmla="*/ 315963 w 385804"/>
                <a:gd name="connsiteY9" fmla="*/ 253416 h 390213"/>
                <a:gd name="connsiteX10" fmla="*/ 239107 w 385804"/>
                <a:gd name="connsiteY10" fmla="*/ 324179 h 390213"/>
                <a:gd name="connsiteX11" fmla="*/ 135114 w 385804"/>
                <a:gd name="connsiteY11" fmla="*/ 319398 h 390213"/>
                <a:gd name="connsiteX12" fmla="*/ 66229 w 385804"/>
                <a:gd name="connsiteY12" fmla="*/ 242898 h 390213"/>
                <a:gd name="connsiteX13" fmla="*/ 66039 w 385804"/>
                <a:gd name="connsiteY13" fmla="*/ 242515 h 390213"/>
                <a:gd name="connsiteX14" fmla="*/ 69645 w 385804"/>
                <a:gd name="connsiteY14" fmla="*/ 138092 h 390213"/>
                <a:gd name="connsiteX15" fmla="*/ 147260 w 385804"/>
                <a:gd name="connsiteY15" fmla="*/ 65800 h 390213"/>
                <a:gd name="connsiteX16" fmla="*/ 319948 w 385804"/>
                <a:gd name="connsiteY16" fmla="*/ 147272 h 390213"/>
                <a:gd name="connsiteX17" fmla="*/ 315963 w 385804"/>
                <a:gd name="connsiteY17" fmla="*/ 253416 h 39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5804" h="390213">
                  <a:moveTo>
                    <a:pt x="373652" y="127191"/>
                  </a:moveTo>
                  <a:cubicBezTo>
                    <a:pt x="337976" y="27550"/>
                    <a:pt x="227531" y="-24470"/>
                    <a:pt x="127524" y="11294"/>
                  </a:cubicBezTo>
                  <a:cubicBezTo>
                    <a:pt x="77994" y="29845"/>
                    <a:pt x="38902" y="66182"/>
                    <a:pt x="17459" y="113804"/>
                  </a:cubicBezTo>
                  <a:cubicBezTo>
                    <a:pt x="5883" y="139431"/>
                    <a:pt x="0" y="166780"/>
                    <a:pt x="0" y="194320"/>
                  </a:cubicBezTo>
                  <a:cubicBezTo>
                    <a:pt x="0" y="217079"/>
                    <a:pt x="4175" y="240220"/>
                    <a:pt x="12335" y="262405"/>
                  </a:cubicBezTo>
                  <a:cubicBezTo>
                    <a:pt x="29414" y="310791"/>
                    <a:pt x="64331" y="349615"/>
                    <a:pt x="110634" y="371609"/>
                  </a:cubicBezTo>
                  <a:cubicBezTo>
                    <a:pt x="157507" y="393794"/>
                    <a:pt x="210073" y="396280"/>
                    <a:pt x="258463" y="378303"/>
                  </a:cubicBezTo>
                  <a:cubicBezTo>
                    <a:pt x="307233" y="360517"/>
                    <a:pt x="345946" y="324753"/>
                    <a:pt x="367769" y="277705"/>
                  </a:cubicBezTo>
                  <a:cubicBezTo>
                    <a:pt x="389593" y="230275"/>
                    <a:pt x="391680" y="176916"/>
                    <a:pt x="373652" y="127191"/>
                  </a:cubicBezTo>
                  <a:close/>
                  <a:moveTo>
                    <a:pt x="315963" y="253416"/>
                  </a:moveTo>
                  <a:cubicBezTo>
                    <a:pt x="300592" y="286503"/>
                    <a:pt x="273265" y="311556"/>
                    <a:pt x="239107" y="324179"/>
                  </a:cubicBezTo>
                  <a:cubicBezTo>
                    <a:pt x="204949" y="336610"/>
                    <a:pt x="168134" y="335080"/>
                    <a:pt x="135114" y="319398"/>
                  </a:cubicBezTo>
                  <a:cubicBezTo>
                    <a:pt x="102664" y="303906"/>
                    <a:pt x="77994" y="276749"/>
                    <a:pt x="66229" y="242898"/>
                  </a:cubicBezTo>
                  <a:lnTo>
                    <a:pt x="66039" y="242515"/>
                  </a:lnTo>
                  <a:cubicBezTo>
                    <a:pt x="53325" y="208281"/>
                    <a:pt x="54653" y="170987"/>
                    <a:pt x="69645" y="138092"/>
                  </a:cubicBezTo>
                  <a:cubicBezTo>
                    <a:pt x="84826" y="104432"/>
                    <a:pt x="112342" y="78805"/>
                    <a:pt x="147260" y="65800"/>
                  </a:cubicBezTo>
                  <a:cubicBezTo>
                    <a:pt x="217284" y="40746"/>
                    <a:pt x="294899" y="77275"/>
                    <a:pt x="319948" y="147272"/>
                  </a:cubicBezTo>
                  <a:cubicBezTo>
                    <a:pt x="332662" y="182271"/>
                    <a:pt x="331334" y="219948"/>
                    <a:pt x="315963" y="253416"/>
                  </a:cubicBez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FD93AFA-6003-7C40-89F1-56A5A982D7FB}"/>
                </a:ext>
              </a:extLst>
            </p:cNvPr>
            <p:cNvSpPr/>
            <p:nvPr/>
          </p:nvSpPr>
          <p:spPr>
            <a:xfrm>
              <a:off x="302968" y="876457"/>
              <a:ext cx="189" cy="382"/>
            </a:xfrm>
            <a:custGeom>
              <a:avLst/>
              <a:gdLst>
                <a:gd name="connsiteX0" fmla="*/ 190 w 189"/>
                <a:gd name="connsiteY0" fmla="*/ 383 h 382"/>
                <a:gd name="connsiteX1" fmla="*/ 190 w 189"/>
                <a:gd name="connsiteY1" fmla="*/ 191 h 382"/>
                <a:gd name="connsiteX2" fmla="*/ 0 w 189"/>
                <a:gd name="connsiteY2" fmla="*/ 0 h 382"/>
                <a:gd name="connsiteX3" fmla="*/ 190 w 189"/>
                <a:gd name="connsiteY3" fmla="*/ 383 h 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" h="382">
                  <a:moveTo>
                    <a:pt x="190" y="383"/>
                  </a:moveTo>
                  <a:cubicBezTo>
                    <a:pt x="190" y="383"/>
                    <a:pt x="190" y="191"/>
                    <a:pt x="190" y="191"/>
                  </a:cubicBezTo>
                  <a:cubicBezTo>
                    <a:pt x="190" y="191"/>
                    <a:pt x="190" y="191"/>
                    <a:pt x="0" y="0"/>
                  </a:cubicBezTo>
                  <a:lnTo>
                    <a:pt x="190" y="383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4EC4334-B4C0-B649-BF08-340165D9B556}"/>
                </a:ext>
              </a:extLst>
            </p:cNvPr>
            <p:cNvSpPr/>
            <p:nvPr/>
          </p:nvSpPr>
          <p:spPr>
            <a:xfrm>
              <a:off x="1598511" y="663595"/>
              <a:ext cx="228480" cy="290891"/>
            </a:xfrm>
            <a:custGeom>
              <a:avLst/>
              <a:gdLst>
                <a:gd name="connsiteX0" fmla="*/ 174207 w 228480"/>
                <a:gd name="connsiteY0" fmla="*/ 290892 h 290891"/>
                <a:gd name="connsiteX1" fmla="*/ 225823 w 228480"/>
                <a:gd name="connsiteY1" fmla="*/ 274444 h 290891"/>
                <a:gd name="connsiteX2" fmla="*/ 228480 w 228480"/>
                <a:gd name="connsiteY2" fmla="*/ 8415 h 290891"/>
                <a:gd name="connsiteX3" fmla="*/ 176863 w 228480"/>
                <a:gd name="connsiteY3" fmla="*/ 8415 h 290891"/>
                <a:gd name="connsiteX4" fmla="*/ 179520 w 228480"/>
                <a:gd name="connsiteY4" fmla="*/ 214009 h 290891"/>
                <a:gd name="connsiteX5" fmla="*/ 48960 w 228480"/>
                <a:gd name="connsiteY5" fmla="*/ 0 h 290891"/>
                <a:gd name="connsiteX6" fmla="*/ 2657 w 228480"/>
                <a:gd name="connsiteY6" fmla="*/ 16639 h 290891"/>
                <a:gd name="connsiteX7" fmla="*/ 0 w 228480"/>
                <a:gd name="connsiteY7" fmla="*/ 285345 h 290891"/>
                <a:gd name="connsiteX8" fmla="*/ 51617 w 228480"/>
                <a:gd name="connsiteY8" fmla="*/ 285345 h 290891"/>
                <a:gd name="connsiteX9" fmla="*/ 46303 w 228480"/>
                <a:gd name="connsiteY9" fmla="*/ 79560 h 290891"/>
                <a:gd name="connsiteX10" fmla="*/ 48960 w 228480"/>
                <a:gd name="connsiteY10" fmla="*/ 79560 h 29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480" h="290891">
                  <a:moveTo>
                    <a:pt x="174207" y="290892"/>
                  </a:moveTo>
                  <a:lnTo>
                    <a:pt x="225823" y="274444"/>
                  </a:lnTo>
                  <a:lnTo>
                    <a:pt x="228480" y="8415"/>
                  </a:lnTo>
                  <a:lnTo>
                    <a:pt x="176863" y="8415"/>
                  </a:lnTo>
                  <a:lnTo>
                    <a:pt x="179520" y="214009"/>
                  </a:lnTo>
                  <a:lnTo>
                    <a:pt x="48960" y="0"/>
                  </a:lnTo>
                  <a:lnTo>
                    <a:pt x="2657" y="16639"/>
                  </a:lnTo>
                  <a:lnTo>
                    <a:pt x="0" y="285345"/>
                  </a:lnTo>
                  <a:lnTo>
                    <a:pt x="51617" y="285345"/>
                  </a:lnTo>
                  <a:lnTo>
                    <a:pt x="46303" y="79560"/>
                  </a:lnTo>
                  <a:lnTo>
                    <a:pt x="48960" y="79560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C00052F-6874-2548-9755-FA6D167BF345}"/>
                </a:ext>
              </a:extLst>
            </p:cNvPr>
            <p:cNvSpPr/>
            <p:nvPr/>
          </p:nvSpPr>
          <p:spPr>
            <a:xfrm>
              <a:off x="790101" y="672004"/>
              <a:ext cx="215196" cy="282483"/>
            </a:xfrm>
            <a:custGeom>
              <a:avLst/>
              <a:gdLst>
                <a:gd name="connsiteX0" fmla="*/ 185023 w 215196"/>
                <a:gd name="connsiteY0" fmla="*/ 79567 h 282483"/>
                <a:gd name="connsiteX1" fmla="*/ 89760 w 215196"/>
                <a:gd name="connsiteY1" fmla="*/ 7 h 282483"/>
                <a:gd name="connsiteX2" fmla="*/ 2657 w 215196"/>
                <a:gd name="connsiteY2" fmla="*/ 7 h 282483"/>
                <a:gd name="connsiteX3" fmla="*/ 0 w 215196"/>
                <a:gd name="connsiteY3" fmla="*/ 277128 h 282483"/>
                <a:gd name="connsiteX4" fmla="*/ 51807 w 215196"/>
                <a:gd name="connsiteY4" fmla="*/ 277128 h 282483"/>
                <a:gd name="connsiteX5" fmla="*/ 51807 w 215196"/>
                <a:gd name="connsiteY5" fmla="*/ 164673 h 282483"/>
                <a:gd name="connsiteX6" fmla="*/ 68127 w 215196"/>
                <a:gd name="connsiteY6" fmla="*/ 164673 h 282483"/>
                <a:gd name="connsiteX7" fmla="*/ 87293 w 215196"/>
                <a:gd name="connsiteY7" fmla="*/ 175574 h 282483"/>
                <a:gd name="connsiteX8" fmla="*/ 163390 w 215196"/>
                <a:gd name="connsiteY8" fmla="*/ 282483 h 282483"/>
                <a:gd name="connsiteX9" fmla="*/ 215196 w 215196"/>
                <a:gd name="connsiteY9" fmla="*/ 263358 h 282483"/>
                <a:gd name="connsiteX10" fmla="*/ 130750 w 215196"/>
                <a:gd name="connsiteY10" fmla="*/ 150903 h 282483"/>
                <a:gd name="connsiteX11" fmla="*/ 185023 w 215196"/>
                <a:gd name="connsiteY11" fmla="*/ 79567 h 282483"/>
                <a:gd name="connsiteX12" fmla="*/ 84257 w 215196"/>
                <a:gd name="connsiteY12" fmla="*/ 123363 h 282483"/>
                <a:gd name="connsiteX13" fmla="*/ 54274 w 215196"/>
                <a:gd name="connsiteY13" fmla="*/ 123363 h 282483"/>
                <a:gd name="connsiteX14" fmla="*/ 54274 w 215196"/>
                <a:gd name="connsiteY14" fmla="*/ 41126 h 282483"/>
                <a:gd name="connsiteX15" fmla="*/ 84257 w 215196"/>
                <a:gd name="connsiteY15" fmla="*/ 41126 h 282483"/>
                <a:gd name="connsiteX16" fmla="*/ 130560 w 215196"/>
                <a:gd name="connsiteY16" fmla="*/ 79567 h 282483"/>
                <a:gd name="connsiteX17" fmla="*/ 84257 w 215196"/>
                <a:gd name="connsiteY17" fmla="*/ 123363 h 28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5196" h="282483">
                  <a:moveTo>
                    <a:pt x="185023" y="79567"/>
                  </a:moveTo>
                  <a:cubicBezTo>
                    <a:pt x="183695" y="35388"/>
                    <a:pt x="156748" y="-567"/>
                    <a:pt x="89760" y="7"/>
                  </a:cubicBezTo>
                  <a:lnTo>
                    <a:pt x="2657" y="7"/>
                  </a:lnTo>
                  <a:lnTo>
                    <a:pt x="0" y="277128"/>
                  </a:lnTo>
                  <a:lnTo>
                    <a:pt x="51807" y="277128"/>
                  </a:lnTo>
                  <a:lnTo>
                    <a:pt x="51807" y="164673"/>
                  </a:lnTo>
                  <a:lnTo>
                    <a:pt x="68127" y="164673"/>
                  </a:lnTo>
                  <a:cubicBezTo>
                    <a:pt x="76666" y="165821"/>
                    <a:pt x="82549" y="168498"/>
                    <a:pt x="87293" y="175574"/>
                  </a:cubicBezTo>
                  <a:lnTo>
                    <a:pt x="163390" y="282483"/>
                  </a:lnTo>
                  <a:lnTo>
                    <a:pt x="215196" y="263358"/>
                  </a:lnTo>
                  <a:lnTo>
                    <a:pt x="130750" y="150903"/>
                  </a:lnTo>
                  <a:cubicBezTo>
                    <a:pt x="162631" y="140002"/>
                    <a:pt x="183695" y="114757"/>
                    <a:pt x="185023" y="79567"/>
                  </a:cubicBezTo>
                  <a:close/>
                  <a:moveTo>
                    <a:pt x="84257" y="123363"/>
                  </a:moveTo>
                  <a:lnTo>
                    <a:pt x="54274" y="123363"/>
                  </a:lnTo>
                  <a:lnTo>
                    <a:pt x="54274" y="41126"/>
                  </a:lnTo>
                  <a:lnTo>
                    <a:pt x="84257" y="41126"/>
                  </a:lnTo>
                  <a:cubicBezTo>
                    <a:pt x="109306" y="40552"/>
                    <a:pt x="129991" y="54322"/>
                    <a:pt x="130560" y="79567"/>
                  </a:cubicBezTo>
                  <a:cubicBezTo>
                    <a:pt x="129991" y="116669"/>
                    <a:pt x="99818" y="123554"/>
                    <a:pt x="84257" y="123363"/>
                  </a:cubicBez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CEE56CD-D7BD-0C46-AEBF-44F888C0B9D8}"/>
                </a:ext>
              </a:extLst>
            </p:cNvPr>
            <p:cNvSpPr/>
            <p:nvPr/>
          </p:nvSpPr>
          <p:spPr>
            <a:xfrm>
              <a:off x="1919597" y="672010"/>
              <a:ext cx="250682" cy="282476"/>
            </a:xfrm>
            <a:custGeom>
              <a:avLst/>
              <a:gdLst>
                <a:gd name="connsiteX0" fmla="*/ 0 w 250682"/>
                <a:gd name="connsiteY0" fmla="*/ 266029 h 282476"/>
                <a:gd name="connsiteX1" fmla="*/ 46303 w 250682"/>
                <a:gd name="connsiteY1" fmla="*/ 282477 h 282476"/>
                <a:gd name="connsiteX2" fmla="*/ 79133 w 250682"/>
                <a:gd name="connsiteY2" fmla="*/ 202917 h 282476"/>
                <a:gd name="connsiteX3" fmla="*/ 174396 w 250682"/>
                <a:gd name="connsiteY3" fmla="*/ 202917 h 282476"/>
                <a:gd name="connsiteX4" fmla="*/ 201723 w 250682"/>
                <a:gd name="connsiteY4" fmla="*/ 282477 h 282476"/>
                <a:gd name="connsiteX5" fmla="*/ 250683 w 250682"/>
                <a:gd name="connsiteY5" fmla="*/ 266029 h 282476"/>
                <a:gd name="connsiteX6" fmla="*/ 152763 w 250682"/>
                <a:gd name="connsiteY6" fmla="*/ 0 h 282476"/>
                <a:gd name="connsiteX7" fmla="*/ 106460 w 250682"/>
                <a:gd name="connsiteY7" fmla="*/ 0 h 282476"/>
                <a:gd name="connsiteX8" fmla="*/ 0 w 250682"/>
                <a:gd name="connsiteY8" fmla="*/ 266029 h 282476"/>
                <a:gd name="connsiteX9" fmla="*/ 160543 w 250682"/>
                <a:gd name="connsiteY9" fmla="*/ 161798 h 282476"/>
                <a:gd name="connsiteX10" fmla="*/ 92417 w 250682"/>
                <a:gd name="connsiteY10" fmla="*/ 161798 h 282476"/>
                <a:gd name="connsiteX11" fmla="*/ 127903 w 250682"/>
                <a:gd name="connsiteY11" fmla="*/ 52020 h 282476"/>
                <a:gd name="connsiteX12" fmla="*/ 160543 w 250682"/>
                <a:gd name="connsiteY12" fmla="*/ 161798 h 28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682" h="282476">
                  <a:moveTo>
                    <a:pt x="0" y="266029"/>
                  </a:moveTo>
                  <a:lnTo>
                    <a:pt x="46303" y="282477"/>
                  </a:lnTo>
                  <a:lnTo>
                    <a:pt x="79133" y="202917"/>
                  </a:lnTo>
                  <a:lnTo>
                    <a:pt x="174396" y="202917"/>
                  </a:lnTo>
                  <a:lnTo>
                    <a:pt x="201723" y="282477"/>
                  </a:lnTo>
                  <a:lnTo>
                    <a:pt x="250683" y="266029"/>
                  </a:lnTo>
                  <a:lnTo>
                    <a:pt x="152763" y="0"/>
                  </a:lnTo>
                  <a:lnTo>
                    <a:pt x="106460" y="0"/>
                  </a:lnTo>
                  <a:lnTo>
                    <a:pt x="0" y="266029"/>
                  </a:lnTo>
                  <a:close/>
                  <a:moveTo>
                    <a:pt x="160543" y="161798"/>
                  </a:moveTo>
                  <a:lnTo>
                    <a:pt x="92417" y="161798"/>
                  </a:lnTo>
                  <a:lnTo>
                    <a:pt x="127903" y="52020"/>
                  </a:lnTo>
                  <a:lnTo>
                    <a:pt x="160543" y="161798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82DD6FE-0669-B04E-B5F3-96D25C77D26E}"/>
                </a:ext>
              </a:extLst>
            </p:cNvPr>
            <p:cNvSpPr/>
            <p:nvPr/>
          </p:nvSpPr>
          <p:spPr>
            <a:xfrm>
              <a:off x="1089365" y="672010"/>
              <a:ext cx="236831" cy="277121"/>
            </a:xfrm>
            <a:custGeom>
              <a:avLst/>
              <a:gdLst>
                <a:gd name="connsiteX0" fmla="*/ 2847 w 236831"/>
                <a:gd name="connsiteY0" fmla="*/ 0 h 277121"/>
                <a:gd name="connsiteX1" fmla="*/ 0 w 236831"/>
                <a:gd name="connsiteY1" fmla="*/ 277122 h 277121"/>
                <a:gd name="connsiteX2" fmla="*/ 95263 w 236831"/>
                <a:gd name="connsiteY2" fmla="*/ 277122 h 277121"/>
                <a:gd name="connsiteX3" fmla="*/ 236830 w 236831"/>
                <a:gd name="connsiteY3" fmla="*/ 137318 h 277121"/>
                <a:gd name="connsiteX4" fmla="*/ 92607 w 236831"/>
                <a:gd name="connsiteY4" fmla="*/ 191 h 277121"/>
                <a:gd name="connsiteX5" fmla="*/ 2847 w 236831"/>
                <a:gd name="connsiteY5" fmla="*/ 191 h 277121"/>
                <a:gd name="connsiteX6" fmla="*/ 185023 w 236831"/>
                <a:gd name="connsiteY6" fmla="*/ 134449 h 277121"/>
                <a:gd name="connsiteX7" fmla="*/ 84257 w 236831"/>
                <a:gd name="connsiteY7" fmla="*/ 233134 h 277121"/>
                <a:gd name="connsiteX8" fmla="*/ 51617 w 236831"/>
                <a:gd name="connsiteY8" fmla="*/ 233134 h 277121"/>
                <a:gd name="connsiteX9" fmla="*/ 51617 w 236831"/>
                <a:gd name="connsiteY9" fmla="*/ 43796 h 277121"/>
                <a:gd name="connsiteX10" fmla="*/ 95074 w 236831"/>
                <a:gd name="connsiteY10" fmla="*/ 43796 h 277121"/>
                <a:gd name="connsiteX11" fmla="*/ 185023 w 236831"/>
                <a:gd name="connsiteY11" fmla="*/ 134449 h 27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831" h="277121">
                  <a:moveTo>
                    <a:pt x="2847" y="0"/>
                  </a:moveTo>
                  <a:lnTo>
                    <a:pt x="0" y="277122"/>
                  </a:lnTo>
                  <a:lnTo>
                    <a:pt x="95263" y="277122"/>
                  </a:lnTo>
                  <a:cubicBezTo>
                    <a:pt x="167565" y="276165"/>
                    <a:pt x="237209" y="220129"/>
                    <a:pt x="236830" y="137318"/>
                  </a:cubicBezTo>
                  <a:cubicBezTo>
                    <a:pt x="237209" y="53550"/>
                    <a:pt x="179520" y="-956"/>
                    <a:pt x="92607" y="191"/>
                  </a:cubicBezTo>
                  <a:lnTo>
                    <a:pt x="2847" y="191"/>
                  </a:lnTo>
                  <a:close/>
                  <a:moveTo>
                    <a:pt x="185023" y="134449"/>
                  </a:moveTo>
                  <a:cubicBezTo>
                    <a:pt x="183885" y="197370"/>
                    <a:pt x="143654" y="232178"/>
                    <a:pt x="84257" y="233134"/>
                  </a:cubicBezTo>
                  <a:lnTo>
                    <a:pt x="51617" y="233134"/>
                  </a:lnTo>
                  <a:lnTo>
                    <a:pt x="51617" y="43796"/>
                  </a:lnTo>
                  <a:lnTo>
                    <a:pt x="95074" y="43796"/>
                  </a:lnTo>
                  <a:cubicBezTo>
                    <a:pt x="148398" y="43031"/>
                    <a:pt x="183885" y="83003"/>
                    <a:pt x="185023" y="134449"/>
                  </a:cubicBez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B5F3DC-2241-8A4B-B31A-F3D581ACE5EC}"/>
                </a:ext>
              </a:extLst>
            </p:cNvPr>
            <p:cNvSpPr/>
            <p:nvPr/>
          </p:nvSpPr>
          <p:spPr>
            <a:xfrm>
              <a:off x="1429618" y="672010"/>
              <a:ext cx="54463" cy="276930"/>
            </a:xfrm>
            <a:custGeom>
              <a:avLst/>
              <a:gdLst>
                <a:gd name="connsiteX0" fmla="*/ 51806 w 54463"/>
                <a:gd name="connsiteY0" fmla="*/ 276930 h 276930"/>
                <a:gd name="connsiteX1" fmla="*/ 54463 w 54463"/>
                <a:gd name="connsiteY1" fmla="*/ 0 h 276930"/>
                <a:gd name="connsiteX2" fmla="*/ 2657 w 54463"/>
                <a:gd name="connsiteY2" fmla="*/ 0 h 276930"/>
                <a:gd name="connsiteX3" fmla="*/ 0 w 54463"/>
                <a:gd name="connsiteY3" fmla="*/ 276930 h 27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3" h="276930">
                  <a:moveTo>
                    <a:pt x="51806" y="276930"/>
                  </a:moveTo>
                  <a:lnTo>
                    <a:pt x="54463" y="0"/>
                  </a:lnTo>
                  <a:lnTo>
                    <a:pt x="2657" y="0"/>
                  </a:lnTo>
                  <a:lnTo>
                    <a:pt x="0" y="276930"/>
                  </a:lnTo>
                  <a:close/>
                </a:path>
              </a:pathLst>
            </a:custGeom>
            <a:solidFill>
              <a:srgbClr val="FFFFFF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EA32648-E878-8644-BB91-4497C735CA64}"/>
                </a:ext>
              </a:extLst>
            </p:cNvPr>
            <p:cNvSpPr/>
            <p:nvPr/>
          </p:nvSpPr>
          <p:spPr>
            <a:xfrm>
              <a:off x="-24380" y="537562"/>
              <a:ext cx="2443445" cy="543341"/>
            </a:xfrm>
            <a:custGeom>
              <a:avLst/>
              <a:gdLst>
                <a:gd name="connsiteX0" fmla="*/ 674623 w 2443445"/>
                <a:gd name="connsiteY0" fmla="*/ 109778 h 543341"/>
                <a:gd name="connsiteX1" fmla="*/ 634772 w 2443445"/>
                <a:gd name="connsiteY1" fmla="*/ 0 h 543341"/>
                <a:gd name="connsiteX2" fmla="*/ 334560 w 2443445"/>
                <a:gd name="connsiteY2" fmla="*/ 109778 h 543341"/>
                <a:gd name="connsiteX3" fmla="*/ 0 w 2443445"/>
                <a:gd name="connsiteY3" fmla="*/ 109778 h 543341"/>
                <a:gd name="connsiteX4" fmla="*/ 0 w 2443445"/>
                <a:gd name="connsiteY4" fmla="*/ 433564 h 543341"/>
                <a:gd name="connsiteX5" fmla="*/ 341961 w 2443445"/>
                <a:gd name="connsiteY5" fmla="*/ 433564 h 543341"/>
                <a:gd name="connsiteX6" fmla="*/ 381812 w 2443445"/>
                <a:gd name="connsiteY6" fmla="*/ 543342 h 543341"/>
                <a:gd name="connsiteX7" fmla="*/ 681834 w 2443445"/>
                <a:gd name="connsiteY7" fmla="*/ 433564 h 543341"/>
                <a:gd name="connsiteX8" fmla="*/ 2443446 w 2443445"/>
                <a:gd name="connsiteY8" fmla="*/ 433564 h 543341"/>
                <a:gd name="connsiteX9" fmla="*/ 2443446 w 2443445"/>
                <a:gd name="connsiteY9" fmla="*/ 109778 h 543341"/>
                <a:gd name="connsiteX10" fmla="*/ 674623 w 2443445"/>
                <a:gd name="connsiteY10" fmla="*/ 109778 h 543341"/>
                <a:gd name="connsiteX11" fmla="*/ 573857 w 2443445"/>
                <a:gd name="connsiteY11" fmla="*/ 454984 h 543341"/>
                <a:gd name="connsiteX12" fmla="*/ 426028 w 2443445"/>
                <a:gd name="connsiteY12" fmla="*/ 448291 h 543341"/>
                <a:gd name="connsiteX13" fmla="*/ 327728 w 2443445"/>
                <a:gd name="connsiteY13" fmla="*/ 339087 h 543341"/>
                <a:gd name="connsiteX14" fmla="*/ 327728 w 2443445"/>
                <a:gd name="connsiteY14" fmla="*/ 339278 h 543341"/>
                <a:gd name="connsiteX15" fmla="*/ 327539 w 2443445"/>
                <a:gd name="connsiteY15" fmla="*/ 338895 h 543341"/>
                <a:gd name="connsiteX16" fmla="*/ 327728 w 2443445"/>
                <a:gd name="connsiteY16" fmla="*/ 339087 h 543341"/>
                <a:gd name="connsiteX17" fmla="*/ 315394 w 2443445"/>
                <a:gd name="connsiteY17" fmla="*/ 271002 h 543341"/>
                <a:gd name="connsiteX18" fmla="*/ 332852 w 2443445"/>
                <a:gd name="connsiteY18" fmla="*/ 190485 h 543341"/>
                <a:gd name="connsiteX19" fmla="*/ 442917 w 2443445"/>
                <a:gd name="connsiteY19" fmla="*/ 87975 h 543341"/>
                <a:gd name="connsiteX20" fmla="*/ 689046 w 2443445"/>
                <a:gd name="connsiteY20" fmla="*/ 203873 h 543341"/>
                <a:gd name="connsiteX21" fmla="*/ 683353 w 2443445"/>
                <a:gd name="connsiteY21" fmla="*/ 354387 h 543341"/>
                <a:gd name="connsiteX22" fmla="*/ 573857 w 2443445"/>
                <a:gd name="connsiteY22" fmla="*/ 454984 h 543341"/>
                <a:gd name="connsiteX23" fmla="*/ 2194471 w 2443445"/>
                <a:gd name="connsiteY23" fmla="*/ 400478 h 543341"/>
                <a:gd name="connsiteX24" fmla="*/ 2145511 w 2443445"/>
                <a:gd name="connsiteY24" fmla="*/ 416926 h 543341"/>
                <a:gd name="connsiteX25" fmla="*/ 2118184 w 2443445"/>
                <a:gd name="connsiteY25" fmla="*/ 337365 h 543341"/>
                <a:gd name="connsiteX26" fmla="*/ 2022921 w 2443445"/>
                <a:gd name="connsiteY26" fmla="*/ 337365 h 543341"/>
                <a:gd name="connsiteX27" fmla="*/ 1990091 w 2443445"/>
                <a:gd name="connsiteY27" fmla="*/ 416926 h 543341"/>
                <a:gd name="connsiteX28" fmla="*/ 1943788 w 2443445"/>
                <a:gd name="connsiteY28" fmla="*/ 400478 h 543341"/>
                <a:gd name="connsiteX29" fmla="*/ 2049868 w 2443445"/>
                <a:gd name="connsiteY29" fmla="*/ 134449 h 543341"/>
                <a:gd name="connsiteX30" fmla="*/ 2096171 w 2443445"/>
                <a:gd name="connsiteY30" fmla="*/ 134449 h 543341"/>
                <a:gd name="connsiteX31" fmla="*/ 2194471 w 2443445"/>
                <a:gd name="connsiteY31" fmla="*/ 400478 h 543341"/>
                <a:gd name="connsiteX32" fmla="*/ 1674508 w 2443445"/>
                <a:gd name="connsiteY32" fmla="*/ 411379 h 543341"/>
                <a:gd name="connsiteX33" fmla="*/ 1622891 w 2443445"/>
                <a:gd name="connsiteY33" fmla="*/ 411379 h 543341"/>
                <a:gd name="connsiteX34" fmla="*/ 1625548 w 2443445"/>
                <a:gd name="connsiteY34" fmla="*/ 142481 h 543341"/>
                <a:gd name="connsiteX35" fmla="*/ 1671851 w 2443445"/>
                <a:gd name="connsiteY35" fmla="*/ 126034 h 543341"/>
                <a:gd name="connsiteX36" fmla="*/ 1802411 w 2443445"/>
                <a:gd name="connsiteY36" fmla="*/ 340043 h 543341"/>
                <a:gd name="connsiteX37" fmla="*/ 1799754 w 2443445"/>
                <a:gd name="connsiteY37" fmla="*/ 134449 h 543341"/>
                <a:gd name="connsiteX38" fmla="*/ 1851371 w 2443445"/>
                <a:gd name="connsiteY38" fmla="*/ 134449 h 543341"/>
                <a:gd name="connsiteX39" fmla="*/ 1848714 w 2443445"/>
                <a:gd name="connsiteY39" fmla="*/ 400478 h 543341"/>
                <a:gd name="connsiteX40" fmla="*/ 1797098 w 2443445"/>
                <a:gd name="connsiteY40" fmla="*/ 416926 h 543341"/>
                <a:gd name="connsiteX41" fmla="*/ 1671851 w 2443445"/>
                <a:gd name="connsiteY41" fmla="*/ 205594 h 543341"/>
                <a:gd name="connsiteX42" fmla="*/ 1669194 w 2443445"/>
                <a:gd name="connsiteY42" fmla="*/ 205594 h 543341"/>
                <a:gd name="connsiteX43" fmla="*/ 1674508 w 2443445"/>
                <a:gd name="connsiteY43" fmla="*/ 411379 h 543341"/>
                <a:gd name="connsiteX44" fmla="*/ 1508461 w 2443445"/>
                <a:gd name="connsiteY44" fmla="*/ 134449 h 543341"/>
                <a:gd name="connsiteX45" fmla="*/ 1505805 w 2443445"/>
                <a:gd name="connsiteY45" fmla="*/ 411571 h 543341"/>
                <a:gd name="connsiteX46" fmla="*/ 1454188 w 2443445"/>
                <a:gd name="connsiteY46" fmla="*/ 411571 h 543341"/>
                <a:gd name="connsiteX47" fmla="*/ 1456845 w 2443445"/>
                <a:gd name="connsiteY47" fmla="*/ 134449 h 543341"/>
                <a:gd name="connsiteX48" fmla="*/ 1508461 w 2443445"/>
                <a:gd name="connsiteY48" fmla="*/ 134449 h 543341"/>
                <a:gd name="connsiteX49" fmla="*/ 1350575 w 2443445"/>
                <a:gd name="connsiteY49" fmla="*/ 271575 h 543341"/>
                <a:gd name="connsiteX50" fmla="*/ 1209008 w 2443445"/>
                <a:gd name="connsiteY50" fmla="*/ 411379 h 543341"/>
                <a:gd name="connsiteX51" fmla="*/ 1113745 w 2443445"/>
                <a:gd name="connsiteY51" fmla="*/ 411379 h 543341"/>
                <a:gd name="connsiteX52" fmla="*/ 1116592 w 2443445"/>
                <a:gd name="connsiteY52" fmla="*/ 134258 h 543341"/>
                <a:gd name="connsiteX53" fmla="*/ 1206352 w 2443445"/>
                <a:gd name="connsiteY53" fmla="*/ 134258 h 543341"/>
                <a:gd name="connsiteX54" fmla="*/ 1350575 w 2443445"/>
                <a:gd name="connsiteY54" fmla="*/ 271575 h 543341"/>
                <a:gd name="connsiteX55" fmla="*/ 1029488 w 2443445"/>
                <a:gd name="connsiteY55" fmla="*/ 397801 h 543341"/>
                <a:gd name="connsiteX56" fmla="*/ 977682 w 2443445"/>
                <a:gd name="connsiteY56" fmla="*/ 416926 h 543341"/>
                <a:gd name="connsiteX57" fmla="*/ 901585 w 2443445"/>
                <a:gd name="connsiteY57" fmla="*/ 310017 h 543341"/>
                <a:gd name="connsiteX58" fmla="*/ 882419 w 2443445"/>
                <a:gd name="connsiteY58" fmla="*/ 299115 h 543341"/>
                <a:gd name="connsiteX59" fmla="*/ 866099 w 2443445"/>
                <a:gd name="connsiteY59" fmla="*/ 299115 h 543341"/>
                <a:gd name="connsiteX60" fmla="*/ 866099 w 2443445"/>
                <a:gd name="connsiteY60" fmla="*/ 411571 h 543341"/>
                <a:gd name="connsiteX61" fmla="*/ 814292 w 2443445"/>
                <a:gd name="connsiteY61" fmla="*/ 411571 h 543341"/>
                <a:gd name="connsiteX62" fmla="*/ 816949 w 2443445"/>
                <a:gd name="connsiteY62" fmla="*/ 134449 h 543341"/>
                <a:gd name="connsiteX63" fmla="*/ 904052 w 2443445"/>
                <a:gd name="connsiteY63" fmla="*/ 134449 h 543341"/>
                <a:gd name="connsiteX64" fmla="*/ 999315 w 2443445"/>
                <a:gd name="connsiteY64" fmla="*/ 214009 h 543341"/>
                <a:gd name="connsiteX65" fmla="*/ 944852 w 2443445"/>
                <a:gd name="connsiteY65" fmla="*/ 285345 h 543341"/>
                <a:gd name="connsiteX66" fmla="*/ 1029488 w 2443445"/>
                <a:gd name="connsiteY66" fmla="*/ 397801 h 5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43445" h="543341">
                  <a:moveTo>
                    <a:pt x="674623" y="109778"/>
                  </a:moveTo>
                  <a:lnTo>
                    <a:pt x="634772" y="0"/>
                  </a:lnTo>
                  <a:lnTo>
                    <a:pt x="334560" y="109778"/>
                  </a:lnTo>
                  <a:lnTo>
                    <a:pt x="0" y="109778"/>
                  </a:lnTo>
                  <a:lnTo>
                    <a:pt x="0" y="433564"/>
                  </a:lnTo>
                  <a:lnTo>
                    <a:pt x="341961" y="433564"/>
                  </a:lnTo>
                  <a:lnTo>
                    <a:pt x="381812" y="543342"/>
                  </a:lnTo>
                  <a:lnTo>
                    <a:pt x="681834" y="433564"/>
                  </a:lnTo>
                  <a:lnTo>
                    <a:pt x="2443446" y="433564"/>
                  </a:lnTo>
                  <a:lnTo>
                    <a:pt x="2443446" y="109778"/>
                  </a:lnTo>
                  <a:lnTo>
                    <a:pt x="674623" y="109778"/>
                  </a:lnTo>
                  <a:close/>
                  <a:moveTo>
                    <a:pt x="573857" y="454984"/>
                  </a:moveTo>
                  <a:cubicBezTo>
                    <a:pt x="525276" y="472771"/>
                    <a:pt x="472900" y="470476"/>
                    <a:pt x="426028" y="448291"/>
                  </a:cubicBezTo>
                  <a:cubicBezTo>
                    <a:pt x="379725" y="426297"/>
                    <a:pt x="344618" y="387473"/>
                    <a:pt x="327728" y="339087"/>
                  </a:cubicBezTo>
                  <a:cubicBezTo>
                    <a:pt x="327728" y="339087"/>
                    <a:pt x="327728" y="339278"/>
                    <a:pt x="327728" y="339278"/>
                  </a:cubicBezTo>
                  <a:lnTo>
                    <a:pt x="327539" y="338895"/>
                  </a:lnTo>
                  <a:cubicBezTo>
                    <a:pt x="327539" y="339087"/>
                    <a:pt x="327539" y="339087"/>
                    <a:pt x="327728" y="339087"/>
                  </a:cubicBezTo>
                  <a:cubicBezTo>
                    <a:pt x="319568" y="316902"/>
                    <a:pt x="315394" y="293952"/>
                    <a:pt x="315394" y="271002"/>
                  </a:cubicBezTo>
                  <a:cubicBezTo>
                    <a:pt x="315394" y="243462"/>
                    <a:pt x="321276" y="216304"/>
                    <a:pt x="332852" y="190485"/>
                  </a:cubicBezTo>
                  <a:cubicBezTo>
                    <a:pt x="354296" y="142864"/>
                    <a:pt x="393388" y="106526"/>
                    <a:pt x="442917" y="87975"/>
                  </a:cubicBezTo>
                  <a:cubicBezTo>
                    <a:pt x="542925" y="52211"/>
                    <a:pt x="653369" y="104231"/>
                    <a:pt x="689046" y="203873"/>
                  </a:cubicBezTo>
                  <a:cubicBezTo>
                    <a:pt x="707263" y="253598"/>
                    <a:pt x="705176" y="306765"/>
                    <a:pt x="683353" y="354387"/>
                  </a:cubicBezTo>
                  <a:cubicBezTo>
                    <a:pt x="661340" y="401434"/>
                    <a:pt x="622437" y="437198"/>
                    <a:pt x="573857" y="454984"/>
                  </a:cubicBezTo>
                  <a:close/>
                  <a:moveTo>
                    <a:pt x="2194471" y="400478"/>
                  </a:moveTo>
                  <a:lnTo>
                    <a:pt x="2145511" y="416926"/>
                  </a:lnTo>
                  <a:lnTo>
                    <a:pt x="2118184" y="337365"/>
                  </a:lnTo>
                  <a:lnTo>
                    <a:pt x="2022921" y="337365"/>
                  </a:lnTo>
                  <a:lnTo>
                    <a:pt x="1990091" y="416926"/>
                  </a:lnTo>
                  <a:lnTo>
                    <a:pt x="1943788" y="400478"/>
                  </a:lnTo>
                  <a:lnTo>
                    <a:pt x="2049868" y="134449"/>
                  </a:lnTo>
                  <a:lnTo>
                    <a:pt x="2096171" y="134449"/>
                  </a:lnTo>
                  <a:lnTo>
                    <a:pt x="2194471" y="400478"/>
                  </a:lnTo>
                  <a:close/>
                  <a:moveTo>
                    <a:pt x="1674508" y="411379"/>
                  </a:moveTo>
                  <a:lnTo>
                    <a:pt x="1622891" y="411379"/>
                  </a:lnTo>
                  <a:lnTo>
                    <a:pt x="1625548" y="142481"/>
                  </a:lnTo>
                  <a:lnTo>
                    <a:pt x="1671851" y="126034"/>
                  </a:lnTo>
                  <a:lnTo>
                    <a:pt x="1802411" y="340043"/>
                  </a:lnTo>
                  <a:lnTo>
                    <a:pt x="1799754" y="134449"/>
                  </a:lnTo>
                  <a:lnTo>
                    <a:pt x="1851371" y="134449"/>
                  </a:lnTo>
                  <a:lnTo>
                    <a:pt x="1848714" y="400478"/>
                  </a:lnTo>
                  <a:lnTo>
                    <a:pt x="1797098" y="416926"/>
                  </a:lnTo>
                  <a:lnTo>
                    <a:pt x="1671851" y="205594"/>
                  </a:lnTo>
                  <a:lnTo>
                    <a:pt x="1669194" y="205594"/>
                  </a:lnTo>
                  <a:lnTo>
                    <a:pt x="1674508" y="411379"/>
                  </a:lnTo>
                  <a:close/>
                  <a:moveTo>
                    <a:pt x="1508461" y="134449"/>
                  </a:moveTo>
                  <a:lnTo>
                    <a:pt x="1505805" y="411571"/>
                  </a:lnTo>
                  <a:lnTo>
                    <a:pt x="1454188" y="411571"/>
                  </a:lnTo>
                  <a:lnTo>
                    <a:pt x="1456845" y="134449"/>
                  </a:lnTo>
                  <a:lnTo>
                    <a:pt x="1508461" y="134449"/>
                  </a:lnTo>
                  <a:close/>
                  <a:moveTo>
                    <a:pt x="1350575" y="271575"/>
                  </a:moveTo>
                  <a:cubicBezTo>
                    <a:pt x="1350955" y="354578"/>
                    <a:pt x="1281310" y="410614"/>
                    <a:pt x="1209008" y="411379"/>
                  </a:cubicBezTo>
                  <a:lnTo>
                    <a:pt x="1113745" y="411379"/>
                  </a:lnTo>
                  <a:lnTo>
                    <a:pt x="1116592" y="134258"/>
                  </a:lnTo>
                  <a:lnTo>
                    <a:pt x="1206352" y="134258"/>
                  </a:lnTo>
                  <a:cubicBezTo>
                    <a:pt x="1293265" y="133301"/>
                    <a:pt x="1350955" y="187808"/>
                    <a:pt x="1350575" y="271575"/>
                  </a:cubicBezTo>
                  <a:close/>
                  <a:moveTo>
                    <a:pt x="1029488" y="397801"/>
                  </a:moveTo>
                  <a:lnTo>
                    <a:pt x="977682" y="416926"/>
                  </a:lnTo>
                  <a:lnTo>
                    <a:pt x="901585" y="310017"/>
                  </a:lnTo>
                  <a:cubicBezTo>
                    <a:pt x="896841" y="302940"/>
                    <a:pt x="890958" y="300072"/>
                    <a:pt x="882419" y="299115"/>
                  </a:cubicBezTo>
                  <a:lnTo>
                    <a:pt x="866099" y="299115"/>
                  </a:lnTo>
                  <a:lnTo>
                    <a:pt x="866099" y="411571"/>
                  </a:lnTo>
                  <a:lnTo>
                    <a:pt x="814292" y="411571"/>
                  </a:lnTo>
                  <a:lnTo>
                    <a:pt x="816949" y="134449"/>
                  </a:lnTo>
                  <a:lnTo>
                    <a:pt x="904052" y="134449"/>
                  </a:lnTo>
                  <a:cubicBezTo>
                    <a:pt x="971040" y="133875"/>
                    <a:pt x="997987" y="170021"/>
                    <a:pt x="999315" y="214009"/>
                  </a:cubicBezTo>
                  <a:cubicBezTo>
                    <a:pt x="997987" y="249199"/>
                    <a:pt x="976923" y="274444"/>
                    <a:pt x="944852" y="285345"/>
                  </a:cubicBezTo>
                  <a:lnTo>
                    <a:pt x="1029488" y="397801"/>
                  </a:ln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53466C8-DFF3-1E46-B167-920F966D7F2B}"/>
                </a:ext>
              </a:extLst>
            </p:cNvPr>
            <p:cNvSpPr/>
            <p:nvPr/>
          </p:nvSpPr>
          <p:spPr>
            <a:xfrm>
              <a:off x="844375" y="713112"/>
              <a:ext cx="76286" cy="82258"/>
            </a:xfrm>
            <a:custGeom>
              <a:avLst/>
              <a:gdLst>
                <a:gd name="connsiteX0" fmla="*/ 29983 w 76286"/>
                <a:gd name="connsiteY0" fmla="*/ 17 h 82258"/>
                <a:gd name="connsiteX1" fmla="*/ 0 w 76286"/>
                <a:gd name="connsiteY1" fmla="*/ 17 h 82258"/>
                <a:gd name="connsiteX2" fmla="*/ 0 w 76286"/>
                <a:gd name="connsiteY2" fmla="*/ 82255 h 82258"/>
                <a:gd name="connsiteX3" fmla="*/ 29983 w 76286"/>
                <a:gd name="connsiteY3" fmla="*/ 82255 h 82258"/>
                <a:gd name="connsiteX4" fmla="*/ 76287 w 76286"/>
                <a:gd name="connsiteY4" fmla="*/ 38459 h 82258"/>
                <a:gd name="connsiteX5" fmla="*/ 29983 w 76286"/>
                <a:gd name="connsiteY5" fmla="*/ 17 h 8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86" h="82258">
                  <a:moveTo>
                    <a:pt x="29983" y="17"/>
                  </a:moveTo>
                  <a:lnTo>
                    <a:pt x="0" y="17"/>
                  </a:lnTo>
                  <a:lnTo>
                    <a:pt x="0" y="82255"/>
                  </a:lnTo>
                  <a:lnTo>
                    <a:pt x="29983" y="82255"/>
                  </a:lnTo>
                  <a:cubicBezTo>
                    <a:pt x="45544" y="82446"/>
                    <a:pt x="75717" y="75752"/>
                    <a:pt x="76287" y="38459"/>
                  </a:cubicBezTo>
                  <a:cubicBezTo>
                    <a:pt x="75717" y="13213"/>
                    <a:pt x="55033" y="-557"/>
                    <a:pt x="29983" y="17"/>
                  </a:cubicBez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61CD01B-5707-F747-8E1A-F7F9D8C2BD5E}"/>
                </a:ext>
              </a:extLst>
            </p:cNvPr>
            <p:cNvSpPr/>
            <p:nvPr/>
          </p:nvSpPr>
          <p:spPr>
            <a:xfrm>
              <a:off x="1141171" y="715981"/>
              <a:ext cx="133406" cy="189163"/>
            </a:xfrm>
            <a:custGeom>
              <a:avLst/>
              <a:gdLst>
                <a:gd name="connsiteX0" fmla="*/ 0 w 133406"/>
                <a:gd name="connsiteY0" fmla="*/ 189163 h 189163"/>
                <a:gd name="connsiteX1" fmla="*/ 32640 w 133406"/>
                <a:gd name="connsiteY1" fmla="*/ 189163 h 189163"/>
                <a:gd name="connsiteX2" fmla="*/ 133406 w 133406"/>
                <a:gd name="connsiteY2" fmla="*/ 90478 h 189163"/>
                <a:gd name="connsiteX3" fmla="*/ 43647 w 133406"/>
                <a:gd name="connsiteY3" fmla="*/ 17 h 189163"/>
                <a:gd name="connsiteX4" fmla="*/ 190 w 133406"/>
                <a:gd name="connsiteY4" fmla="*/ 17 h 189163"/>
                <a:gd name="connsiteX5" fmla="*/ 190 w 133406"/>
                <a:gd name="connsiteY5" fmla="*/ 189163 h 18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06" h="189163">
                  <a:moveTo>
                    <a:pt x="0" y="189163"/>
                  </a:moveTo>
                  <a:lnTo>
                    <a:pt x="32640" y="189163"/>
                  </a:lnTo>
                  <a:cubicBezTo>
                    <a:pt x="92037" y="188016"/>
                    <a:pt x="132078" y="153400"/>
                    <a:pt x="133406" y="90478"/>
                  </a:cubicBezTo>
                  <a:cubicBezTo>
                    <a:pt x="132268" y="39032"/>
                    <a:pt x="96781" y="-939"/>
                    <a:pt x="43647" y="17"/>
                  </a:cubicBezTo>
                  <a:lnTo>
                    <a:pt x="190" y="17"/>
                  </a:lnTo>
                  <a:lnTo>
                    <a:pt x="190" y="189163"/>
                  </a:ln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7CC679A-632F-8B47-8D3C-CB02D30E5CCE}"/>
                </a:ext>
              </a:extLst>
            </p:cNvPr>
            <p:cNvSpPr/>
            <p:nvPr/>
          </p:nvSpPr>
          <p:spPr>
            <a:xfrm>
              <a:off x="2012204" y="724030"/>
              <a:ext cx="67936" cy="109777"/>
            </a:xfrm>
            <a:custGeom>
              <a:avLst/>
              <a:gdLst>
                <a:gd name="connsiteX0" fmla="*/ 67937 w 67936"/>
                <a:gd name="connsiteY0" fmla="*/ 109778 h 109777"/>
                <a:gd name="connsiteX1" fmla="*/ 35297 w 67936"/>
                <a:gd name="connsiteY1" fmla="*/ 0 h 109777"/>
                <a:gd name="connsiteX2" fmla="*/ 0 w 67936"/>
                <a:gd name="connsiteY2" fmla="*/ 109778 h 10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36" h="109777">
                  <a:moveTo>
                    <a:pt x="67937" y="109778"/>
                  </a:moveTo>
                  <a:lnTo>
                    <a:pt x="35297" y="0"/>
                  </a:lnTo>
                  <a:lnTo>
                    <a:pt x="0" y="109778"/>
                  </a:ln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6490304-DC19-7B4D-9E91-AC03072AA142}"/>
                </a:ext>
              </a:extLst>
            </p:cNvPr>
            <p:cNvSpPr/>
            <p:nvPr/>
          </p:nvSpPr>
          <p:spPr>
            <a:xfrm>
              <a:off x="348080" y="671930"/>
              <a:ext cx="271104" cy="274585"/>
            </a:xfrm>
            <a:custGeom>
              <a:avLst/>
              <a:gdLst>
                <a:gd name="connsiteX0" fmla="*/ 89813 w 271104"/>
                <a:gd name="connsiteY0" fmla="*/ 7922 h 274585"/>
                <a:gd name="connsiteX1" fmla="*/ 12198 w 271104"/>
                <a:gd name="connsiteY1" fmla="*/ 80215 h 274585"/>
                <a:gd name="connsiteX2" fmla="*/ 8593 w 271104"/>
                <a:gd name="connsiteY2" fmla="*/ 184637 h 274585"/>
                <a:gd name="connsiteX3" fmla="*/ 8782 w 271104"/>
                <a:gd name="connsiteY3" fmla="*/ 185020 h 274585"/>
                <a:gd name="connsiteX4" fmla="*/ 77668 w 271104"/>
                <a:gd name="connsiteY4" fmla="*/ 261520 h 274585"/>
                <a:gd name="connsiteX5" fmla="*/ 181660 w 271104"/>
                <a:gd name="connsiteY5" fmla="*/ 266301 h 274585"/>
                <a:gd name="connsiteX6" fmla="*/ 258516 w 271104"/>
                <a:gd name="connsiteY6" fmla="*/ 195538 h 274585"/>
                <a:gd name="connsiteX7" fmla="*/ 262312 w 271104"/>
                <a:gd name="connsiteY7" fmla="*/ 89203 h 274585"/>
                <a:gd name="connsiteX8" fmla="*/ 89813 w 271104"/>
                <a:gd name="connsiteY8" fmla="*/ 7922 h 27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104" h="274585">
                  <a:moveTo>
                    <a:pt x="89813" y="7922"/>
                  </a:moveTo>
                  <a:cubicBezTo>
                    <a:pt x="54896" y="20927"/>
                    <a:pt x="27379" y="46554"/>
                    <a:pt x="12198" y="80215"/>
                  </a:cubicBezTo>
                  <a:cubicBezTo>
                    <a:pt x="-2794" y="113301"/>
                    <a:pt x="-3932" y="150403"/>
                    <a:pt x="8593" y="184637"/>
                  </a:cubicBezTo>
                  <a:lnTo>
                    <a:pt x="8782" y="185020"/>
                  </a:lnTo>
                  <a:cubicBezTo>
                    <a:pt x="20548" y="218871"/>
                    <a:pt x="45218" y="246028"/>
                    <a:pt x="77668" y="261520"/>
                  </a:cubicBezTo>
                  <a:cubicBezTo>
                    <a:pt x="110687" y="277202"/>
                    <a:pt x="147313" y="278732"/>
                    <a:pt x="181660" y="266301"/>
                  </a:cubicBezTo>
                  <a:cubicBezTo>
                    <a:pt x="215819" y="253678"/>
                    <a:pt x="243145" y="228625"/>
                    <a:pt x="258516" y="195538"/>
                  </a:cubicBezTo>
                  <a:cubicBezTo>
                    <a:pt x="273887" y="162261"/>
                    <a:pt x="275216" y="124585"/>
                    <a:pt x="262312" y="89203"/>
                  </a:cubicBezTo>
                  <a:cubicBezTo>
                    <a:pt x="237642" y="19206"/>
                    <a:pt x="160027" y="-17132"/>
                    <a:pt x="89813" y="7922"/>
                  </a:cubicBezTo>
                  <a:close/>
                </a:path>
              </a:pathLst>
            </a:custGeom>
            <a:solidFill>
              <a:srgbClr val="F58220"/>
            </a:solidFill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aphic 13">
            <a:extLst>
              <a:ext uri="{FF2B5EF4-FFF2-40B4-BE49-F238E27FC236}">
                <a16:creationId xmlns:a16="http://schemas.microsoft.com/office/drawing/2014/main" id="{293E4F0F-452E-0548-912E-F46B4B42906C}"/>
              </a:ext>
            </a:extLst>
          </p:cNvPr>
          <p:cNvGrpSpPr/>
          <p:nvPr/>
        </p:nvGrpSpPr>
        <p:grpSpPr>
          <a:xfrm>
            <a:off x="816000" y="1094809"/>
            <a:ext cx="1626495" cy="215156"/>
            <a:chOff x="791620" y="1080521"/>
            <a:chExt cx="1626495" cy="215156"/>
          </a:xfrm>
          <a:solidFill>
            <a:schemeClr val="bg1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D092F62-0A4B-454D-A239-55629A6054C6}"/>
                </a:ext>
              </a:extLst>
            </p:cNvPr>
            <p:cNvSpPr/>
            <p:nvPr/>
          </p:nvSpPr>
          <p:spPr>
            <a:xfrm>
              <a:off x="791620" y="1091805"/>
              <a:ext cx="138909" cy="154147"/>
            </a:xfrm>
            <a:custGeom>
              <a:avLst/>
              <a:gdLst>
                <a:gd name="connsiteX0" fmla="*/ 66988 w 138909"/>
                <a:gd name="connsiteY0" fmla="*/ 0 h 154147"/>
                <a:gd name="connsiteX1" fmla="*/ 69645 w 138909"/>
                <a:gd name="connsiteY1" fmla="*/ 0 h 154147"/>
                <a:gd name="connsiteX2" fmla="*/ 138910 w 138909"/>
                <a:gd name="connsiteY2" fmla="*/ 154148 h 154147"/>
                <a:gd name="connsiteX3" fmla="*/ 106080 w 138909"/>
                <a:gd name="connsiteY3" fmla="*/ 154148 h 154147"/>
                <a:gd name="connsiteX4" fmla="*/ 98869 w 138909"/>
                <a:gd name="connsiteY4" fmla="*/ 136935 h 154147"/>
                <a:gd name="connsiteX5" fmla="*/ 37384 w 138909"/>
                <a:gd name="connsiteY5" fmla="*/ 136935 h 154147"/>
                <a:gd name="connsiteX6" fmla="*/ 30173 w 138909"/>
                <a:gd name="connsiteY6" fmla="*/ 154148 h 154147"/>
                <a:gd name="connsiteX7" fmla="*/ 0 w 138909"/>
                <a:gd name="connsiteY7" fmla="*/ 154148 h 154147"/>
                <a:gd name="connsiteX8" fmla="*/ 66988 w 138909"/>
                <a:gd name="connsiteY8" fmla="*/ 0 h 154147"/>
                <a:gd name="connsiteX9" fmla="*/ 87862 w 138909"/>
                <a:gd name="connsiteY9" fmla="*/ 110351 h 154147"/>
                <a:gd name="connsiteX10" fmla="*/ 76856 w 138909"/>
                <a:gd name="connsiteY10" fmla="*/ 83768 h 154147"/>
                <a:gd name="connsiteX11" fmla="*/ 67747 w 138909"/>
                <a:gd name="connsiteY11" fmla="*/ 56419 h 154147"/>
                <a:gd name="connsiteX12" fmla="*/ 58828 w 138909"/>
                <a:gd name="connsiteY12" fmla="*/ 83768 h 154147"/>
                <a:gd name="connsiteX13" fmla="*/ 47821 w 138909"/>
                <a:gd name="connsiteY13" fmla="*/ 110351 h 154147"/>
                <a:gd name="connsiteX14" fmla="*/ 87862 w 138909"/>
                <a:gd name="connsiteY14" fmla="*/ 110351 h 15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09" h="154147">
                  <a:moveTo>
                    <a:pt x="66988" y="0"/>
                  </a:moveTo>
                  <a:lnTo>
                    <a:pt x="69645" y="0"/>
                  </a:lnTo>
                  <a:lnTo>
                    <a:pt x="138910" y="154148"/>
                  </a:lnTo>
                  <a:lnTo>
                    <a:pt x="106080" y="154148"/>
                  </a:lnTo>
                  <a:lnTo>
                    <a:pt x="98869" y="136935"/>
                  </a:lnTo>
                  <a:lnTo>
                    <a:pt x="37384" y="136935"/>
                  </a:lnTo>
                  <a:lnTo>
                    <a:pt x="30173" y="154148"/>
                  </a:lnTo>
                  <a:lnTo>
                    <a:pt x="0" y="154148"/>
                  </a:lnTo>
                  <a:lnTo>
                    <a:pt x="66988" y="0"/>
                  </a:lnTo>
                  <a:close/>
                  <a:moveTo>
                    <a:pt x="87862" y="110351"/>
                  </a:moveTo>
                  <a:lnTo>
                    <a:pt x="76856" y="83768"/>
                  </a:lnTo>
                  <a:cubicBezTo>
                    <a:pt x="72491" y="73058"/>
                    <a:pt x="67747" y="56419"/>
                    <a:pt x="67747" y="56419"/>
                  </a:cubicBezTo>
                  <a:cubicBezTo>
                    <a:pt x="67747" y="56419"/>
                    <a:pt x="63382" y="73058"/>
                    <a:pt x="58828" y="83768"/>
                  </a:cubicBezTo>
                  <a:lnTo>
                    <a:pt x="47821" y="110351"/>
                  </a:lnTo>
                  <a:lnTo>
                    <a:pt x="87862" y="110351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D574CA-C45B-5545-A6A7-C97080155E97}"/>
                </a:ext>
              </a:extLst>
            </p:cNvPr>
            <p:cNvSpPr/>
            <p:nvPr/>
          </p:nvSpPr>
          <p:spPr>
            <a:xfrm>
              <a:off x="947039" y="1083581"/>
              <a:ext cx="95263" cy="162371"/>
            </a:xfrm>
            <a:custGeom>
              <a:avLst/>
              <a:gdLst>
                <a:gd name="connsiteX0" fmla="*/ 0 w 95263"/>
                <a:gd name="connsiteY0" fmla="*/ 0 h 162371"/>
                <a:gd name="connsiteX1" fmla="*/ 30173 w 95263"/>
                <a:gd name="connsiteY1" fmla="*/ 0 h 162371"/>
                <a:gd name="connsiteX2" fmla="*/ 30173 w 95263"/>
                <a:gd name="connsiteY2" fmla="*/ 81473 h 162371"/>
                <a:gd name="connsiteX3" fmla="*/ 59587 w 95263"/>
                <a:gd name="connsiteY3" fmla="*/ 64451 h 162371"/>
                <a:gd name="connsiteX4" fmla="*/ 95263 w 95263"/>
                <a:gd name="connsiteY4" fmla="*/ 106909 h 162371"/>
                <a:gd name="connsiteX5" fmla="*/ 95263 w 95263"/>
                <a:gd name="connsiteY5" fmla="*/ 162180 h 162371"/>
                <a:gd name="connsiteX6" fmla="*/ 65090 w 95263"/>
                <a:gd name="connsiteY6" fmla="*/ 162180 h 162371"/>
                <a:gd name="connsiteX7" fmla="*/ 65090 w 95263"/>
                <a:gd name="connsiteY7" fmla="*/ 109013 h 162371"/>
                <a:gd name="connsiteX8" fmla="*/ 49340 w 95263"/>
                <a:gd name="connsiteY8" fmla="*/ 92183 h 162371"/>
                <a:gd name="connsiteX9" fmla="*/ 30173 w 95263"/>
                <a:gd name="connsiteY9" fmla="*/ 111116 h 162371"/>
                <a:gd name="connsiteX10" fmla="*/ 30173 w 95263"/>
                <a:gd name="connsiteY10" fmla="*/ 162372 h 162371"/>
                <a:gd name="connsiteX11" fmla="*/ 0 w 95263"/>
                <a:gd name="connsiteY11" fmla="*/ 162372 h 162371"/>
                <a:gd name="connsiteX12" fmla="*/ 0 w 95263"/>
                <a:gd name="connsiteY12" fmla="*/ 0 h 16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63" h="162371">
                  <a:moveTo>
                    <a:pt x="0" y="0"/>
                  </a:moveTo>
                  <a:lnTo>
                    <a:pt x="30173" y="0"/>
                  </a:lnTo>
                  <a:lnTo>
                    <a:pt x="30173" y="81473"/>
                  </a:lnTo>
                  <a:cubicBezTo>
                    <a:pt x="36056" y="70380"/>
                    <a:pt x="46493" y="64451"/>
                    <a:pt x="59587" y="64451"/>
                  </a:cubicBezTo>
                  <a:cubicBezTo>
                    <a:pt x="80272" y="64451"/>
                    <a:pt x="95263" y="79751"/>
                    <a:pt x="95263" y="106909"/>
                  </a:cubicBezTo>
                  <a:lnTo>
                    <a:pt x="95263" y="162180"/>
                  </a:lnTo>
                  <a:lnTo>
                    <a:pt x="65090" y="162180"/>
                  </a:lnTo>
                  <a:lnTo>
                    <a:pt x="65090" y="109013"/>
                  </a:lnTo>
                  <a:cubicBezTo>
                    <a:pt x="65090" y="98303"/>
                    <a:pt x="59967" y="92183"/>
                    <a:pt x="49340" y="92183"/>
                  </a:cubicBezTo>
                  <a:cubicBezTo>
                    <a:pt x="37384" y="92183"/>
                    <a:pt x="30173" y="98876"/>
                    <a:pt x="30173" y="111116"/>
                  </a:cubicBezTo>
                  <a:lnTo>
                    <a:pt x="30173" y="162372"/>
                  </a:lnTo>
                  <a:lnTo>
                    <a:pt x="0" y="1623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DC9C00A-F617-B149-9321-A5188BDC2181}"/>
                </a:ext>
              </a:extLst>
            </p:cNvPr>
            <p:cNvSpPr/>
            <p:nvPr/>
          </p:nvSpPr>
          <p:spPr>
            <a:xfrm>
              <a:off x="1061659" y="1147841"/>
              <a:ext cx="102853" cy="99832"/>
            </a:xfrm>
            <a:custGeom>
              <a:avLst/>
              <a:gdLst>
                <a:gd name="connsiteX0" fmla="*/ 55412 w 102853"/>
                <a:gd name="connsiteY0" fmla="*/ 74779 h 99832"/>
                <a:gd name="connsiteX1" fmla="*/ 79323 w 102853"/>
                <a:gd name="connsiteY1" fmla="*/ 67129 h 99832"/>
                <a:gd name="connsiteX2" fmla="*/ 96402 w 102853"/>
                <a:gd name="connsiteY2" fmla="*/ 85680 h 99832"/>
                <a:gd name="connsiteX3" fmla="*/ 55792 w 102853"/>
                <a:gd name="connsiteY3" fmla="*/ 99833 h 99832"/>
                <a:gd name="connsiteX4" fmla="*/ 0 w 102853"/>
                <a:gd name="connsiteY4" fmla="*/ 49725 h 99832"/>
                <a:gd name="connsiteX5" fmla="*/ 52376 w 102853"/>
                <a:gd name="connsiteY5" fmla="*/ 0 h 99832"/>
                <a:gd name="connsiteX6" fmla="*/ 102664 w 102853"/>
                <a:gd name="connsiteY6" fmla="*/ 59096 h 99832"/>
                <a:gd name="connsiteX7" fmla="*/ 30742 w 102853"/>
                <a:gd name="connsiteY7" fmla="*/ 59096 h 99832"/>
                <a:gd name="connsiteX8" fmla="*/ 55412 w 102853"/>
                <a:gd name="connsiteY8" fmla="*/ 74779 h 99832"/>
                <a:gd name="connsiteX9" fmla="*/ 72681 w 102853"/>
                <a:gd name="connsiteY9" fmla="*/ 41884 h 99832"/>
                <a:gd name="connsiteX10" fmla="*/ 52755 w 102853"/>
                <a:gd name="connsiteY10" fmla="*/ 25054 h 99832"/>
                <a:gd name="connsiteX11" fmla="*/ 30553 w 102853"/>
                <a:gd name="connsiteY11" fmla="*/ 41884 h 99832"/>
                <a:gd name="connsiteX12" fmla="*/ 72681 w 102853"/>
                <a:gd name="connsiteY12" fmla="*/ 41884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53" h="99832">
                  <a:moveTo>
                    <a:pt x="55412" y="74779"/>
                  </a:moveTo>
                  <a:cubicBezTo>
                    <a:pt x="66419" y="74779"/>
                    <a:pt x="74579" y="70571"/>
                    <a:pt x="79323" y="67129"/>
                  </a:cubicBezTo>
                  <a:lnTo>
                    <a:pt x="96402" y="85680"/>
                  </a:lnTo>
                  <a:cubicBezTo>
                    <a:pt x="87293" y="93713"/>
                    <a:pt x="75717" y="99833"/>
                    <a:pt x="55792" y="99833"/>
                  </a:cubicBezTo>
                  <a:cubicBezTo>
                    <a:pt x="22013" y="99833"/>
                    <a:pt x="0" y="79178"/>
                    <a:pt x="0" y="49725"/>
                  </a:cubicBezTo>
                  <a:cubicBezTo>
                    <a:pt x="0" y="20655"/>
                    <a:pt x="22962" y="0"/>
                    <a:pt x="52376" y="0"/>
                  </a:cubicBezTo>
                  <a:cubicBezTo>
                    <a:pt x="86534" y="0"/>
                    <a:pt x="104941" y="25628"/>
                    <a:pt x="102664" y="59096"/>
                  </a:cubicBezTo>
                  <a:lnTo>
                    <a:pt x="30742" y="59096"/>
                  </a:lnTo>
                  <a:cubicBezTo>
                    <a:pt x="33779" y="69233"/>
                    <a:pt x="41749" y="74779"/>
                    <a:pt x="55412" y="74779"/>
                  </a:cubicBezTo>
                  <a:close/>
                  <a:moveTo>
                    <a:pt x="72681" y="41884"/>
                  </a:moveTo>
                  <a:cubicBezTo>
                    <a:pt x="71353" y="31365"/>
                    <a:pt x="64711" y="25054"/>
                    <a:pt x="52755" y="25054"/>
                  </a:cubicBezTo>
                  <a:cubicBezTo>
                    <a:pt x="40800" y="25054"/>
                    <a:pt x="32830" y="30409"/>
                    <a:pt x="30553" y="41884"/>
                  </a:cubicBezTo>
                  <a:lnTo>
                    <a:pt x="72681" y="41884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6E8B232-917D-124D-BEBB-40E9D2BD4FD5}"/>
                </a:ext>
              </a:extLst>
            </p:cNvPr>
            <p:cNvSpPr/>
            <p:nvPr/>
          </p:nvSpPr>
          <p:spPr>
            <a:xfrm>
              <a:off x="1181971" y="1148032"/>
              <a:ext cx="100766" cy="99832"/>
            </a:xfrm>
            <a:custGeom>
              <a:avLst/>
              <a:gdLst>
                <a:gd name="connsiteX0" fmla="*/ 0 w 100766"/>
                <a:gd name="connsiteY0" fmla="*/ 49725 h 99832"/>
                <a:gd name="connsiteX1" fmla="*/ 42318 w 100766"/>
                <a:gd name="connsiteY1" fmla="*/ 0 h 99832"/>
                <a:gd name="connsiteX2" fmla="*/ 71353 w 100766"/>
                <a:gd name="connsiteY2" fmla="*/ 16447 h 99832"/>
                <a:gd name="connsiteX3" fmla="*/ 70973 w 100766"/>
                <a:gd name="connsiteY3" fmla="*/ 2104 h 99832"/>
                <a:gd name="connsiteX4" fmla="*/ 100766 w 100766"/>
                <a:gd name="connsiteY4" fmla="*/ 2104 h 99832"/>
                <a:gd name="connsiteX5" fmla="*/ 100766 w 100766"/>
                <a:gd name="connsiteY5" fmla="*/ 97729 h 99832"/>
                <a:gd name="connsiteX6" fmla="*/ 70783 w 100766"/>
                <a:gd name="connsiteY6" fmla="*/ 97729 h 99832"/>
                <a:gd name="connsiteX7" fmla="*/ 71163 w 100766"/>
                <a:gd name="connsiteY7" fmla="*/ 83194 h 99832"/>
                <a:gd name="connsiteX8" fmla="*/ 41749 w 100766"/>
                <a:gd name="connsiteY8" fmla="*/ 99833 h 99832"/>
                <a:gd name="connsiteX9" fmla="*/ 0 w 100766"/>
                <a:gd name="connsiteY9" fmla="*/ 49725 h 99832"/>
                <a:gd name="connsiteX10" fmla="*/ 71353 w 100766"/>
                <a:gd name="connsiteY10" fmla="*/ 49725 h 99832"/>
                <a:gd name="connsiteX11" fmla="*/ 51047 w 100766"/>
                <a:gd name="connsiteY11" fmla="*/ 26775 h 99832"/>
                <a:gd name="connsiteX12" fmla="*/ 31122 w 100766"/>
                <a:gd name="connsiteY12" fmla="*/ 49725 h 99832"/>
                <a:gd name="connsiteX13" fmla="*/ 51047 w 100766"/>
                <a:gd name="connsiteY13" fmla="*/ 73249 h 99832"/>
                <a:gd name="connsiteX14" fmla="*/ 71353 w 100766"/>
                <a:gd name="connsiteY14" fmla="*/ 49725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766" h="99832">
                  <a:moveTo>
                    <a:pt x="0" y="49725"/>
                  </a:moveTo>
                  <a:cubicBezTo>
                    <a:pt x="0" y="20655"/>
                    <a:pt x="18407" y="0"/>
                    <a:pt x="42318" y="0"/>
                  </a:cubicBezTo>
                  <a:cubicBezTo>
                    <a:pt x="56551" y="0"/>
                    <a:pt x="65849" y="6120"/>
                    <a:pt x="71353" y="16447"/>
                  </a:cubicBezTo>
                  <a:lnTo>
                    <a:pt x="70973" y="2104"/>
                  </a:lnTo>
                  <a:lnTo>
                    <a:pt x="100766" y="2104"/>
                  </a:lnTo>
                  <a:lnTo>
                    <a:pt x="100766" y="97729"/>
                  </a:lnTo>
                  <a:lnTo>
                    <a:pt x="70783" y="97729"/>
                  </a:lnTo>
                  <a:lnTo>
                    <a:pt x="71163" y="83194"/>
                  </a:lnTo>
                  <a:cubicBezTo>
                    <a:pt x="66229" y="92948"/>
                    <a:pt x="56171" y="99833"/>
                    <a:pt x="41749" y="99833"/>
                  </a:cubicBezTo>
                  <a:cubicBezTo>
                    <a:pt x="19167" y="99833"/>
                    <a:pt x="0" y="79178"/>
                    <a:pt x="0" y="49725"/>
                  </a:cubicBezTo>
                  <a:close/>
                  <a:moveTo>
                    <a:pt x="71353" y="49725"/>
                  </a:moveTo>
                  <a:cubicBezTo>
                    <a:pt x="71353" y="35573"/>
                    <a:pt x="63952" y="26775"/>
                    <a:pt x="51047" y="26775"/>
                  </a:cubicBezTo>
                  <a:cubicBezTo>
                    <a:pt x="38333" y="26775"/>
                    <a:pt x="31122" y="35573"/>
                    <a:pt x="31122" y="49725"/>
                  </a:cubicBezTo>
                  <a:cubicBezTo>
                    <a:pt x="31122" y="64260"/>
                    <a:pt x="38333" y="73249"/>
                    <a:pt x="51047" y="73249"/>
                  </a:cubicBezTo>
                  <a:cubicBezTo>
                    <a:pt x="63952" y="73249"/>
                    <a:pt x="71353" y="64260"/>
                    <a:pt x="71353" y="49725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F89E03-1B88-8D4A-87FB-F4749C767DF5}"/>
                </a:ext>
              </a:extLst>
            </p:cNvPr>
            <p:cNvSpPr/>
            <p:nvPr/>
          </p:nvSpPr>
          <p:spPr>
            <a:xfrm>
              <a:off x="1303233" y="1083581"/>
              <a:ext cx="102284" cy="164094"/>
            </a:xfrm>
            <a:custGeom>
              <a:avLst/>
              <a:gdLst>
                <a:gd name="connsiteX0" fmla="*/ 0 w 102284"/>
                <a:gd name="connsiteY0" fmla="*/ 114176 h 164094"/>
                <a:gd name="connsiteX1" fmla="*/ 42508 w 102284"/>
                <a:gd name="connsiteY1" fmla="*/ 64451 h 164094"/>
                <a:gd name="connsiteX2" fmla="*/ 72112 w 102284"/>
                <a:gd name="connsiteY2" fmla="*/ 79943 h 164094"/>
                <a:gd name="connsiteX3" fmla="*/ 72112 w 102284"/>
                <a:gd name="connsiteY3" fmla="*/ 0 h 164094"/>
                <a:gd name="connsiteX4" fmla="*/ 102285 w 102284"/>
                <a:gd name="connsiteY4" fmla="*/ 0 h 164094"/>
                <a:gd name="connsiteX5" fmla="*/ 102285 w 102284"/>
                <a:gd name="connsiteY5" fmla="*/ 162180 h 164094"/>
                <a:gd name="connsiteX6" fmla="*/ 72112 w 102284"/>
                <a:gd name="connsiteY6" fmla="*/ 162180 h 164094"/>
                <a:gd name="connsiteX7" fmla="*/ 72871 w 102284"/>
                <a:gd name="connsiteY7" fmla="*/ 148219 h 164094"/>
                <a:gd name="connsiteX8" fmla="*/ 43077 w 102284"/>
                <a:gd name="connsiteY8" fmla="*/ 164093 h 164094"/>
                <a:gd name="connsiteX9" fmla="*/ 0 w 102284"/>
                <a:gd name="connsiteY9" fmla="*/ 114176 h 164094"/>
                <a:gd name="connsiteX10" fmla="*/ 73060 w 102284"/>
                <a:gd name="connsiteY10" fmla="*/ 114176 h 164094"/>
                <a:gd name="connsiteX11" fmla="*/ 51617 w 102284"/>
                <a:gd name="connsiteY11" fmla="*/ 91226 h 164094"/>
                <a:gd name="connsiteX12" fmla="*/ 30932 w 102284"/>
                <a:gd name="connsiteY12" fmla="*/ 114176 h 164094"/>
                <a:gd name="connsiteX13" fmla="*/ 51617 w 102284"/>
                <a:gd name="connsiteY13" fmla="*/ 137700 h 164094"/>
                <a:gd name="connsiteX14" fmla="*/ 73060 w 102284"/>
                <a:gd name="connsiteY14" fmla="*/ 114176 h 1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284" h="164094">
                  <a:moveTo>
                    <a:pt x="0" y="114176"/>
                  </a:moveTo>
                  <a:cubicBezTo>
                    <a:pt x="0" y="84724"/>
                    <a:pt x="19546" y="64451"/>
                    <a:pt x="42508" y="64451"/>
                  </a:cubicBezTo>
                  <a:cubicBezTo>
                    <a:pt x="57689" y="64451"/>
                    <a:pt x="66039" y="70571"/>
                    <a:pt x="72112" y="79943"/>
                  </a:cubicBezTo>
                  <a:lnTo>
                    <a:pt x="72112" y="0"/>
                  </a:lnTo>
                  <a:lnTo>
                    <a:pt x="102285" y="0"/>
                  </a:lnTo>
                  <a:lnTo>
                    <a:pt x="102285" y="162180"/>
                  </a:lnTo>
                  <a:lnTo>
                    <a:pt x="72112" y="162180"/>
                  </a:lnTo>
                  <a:lnTo>
                    <a:pt x="72871" y="148219"/>
                  </a:lnTo>
                  <a:cubicBezTo>
                    <a:pt x="67557" y="158355"/>
                    <a:pt x="57500" y="164093"/>
                    <a:pt x="43077" y="164093"/>
                  </a:cubicBezTo>
                  <a:cubicBezTo>
                    <a:pt x="19736" y="164284"/>
                    <a:pt x="0" y="143629"/>
                    <a:pt x="0" y="114176"/>
                  </a:cubicBezTo>
                  <a:close/>
                  <a:moveTo>
                    <a:pt x="73060" y="114176"/>
                  </a:moveTo>
                  <a:cubicBezTo>
                    <a:pt x="73060" y="100024"/>
                    <a:pt x="64521" y="91226"/>
                    <a:pt x="51617" y="91226"/>
                  </a:cubicBezTo>
                  <a:cubicBezTo>
                    <a:pt x="38902" y="91226"/>
                    <a:pt x="30932" y="100024"/>
                    <a:pt x="30932" y="114176"/>
                  </a:cubicBezTo>
                  <a:cubicBezTo>
                    <a:pt x="30932" y="129285"/>
                    <a:pt x="38902" y="137700"/>
                    <a:pt x="51617" y="137700"/>
                  </a:cubicBezTo>
                  <a:cubicBezTo>
                    <a:pt x="64521" y="137700"/>
                    <a:pt x="73060" y="129285"/>
                    <a:pt x="73060" y="114176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9A38021-A3F4-284A-B307-0223BD4C37D3}"/>
                </a:ext>
              </a:extLst>
            </p:cNvPr>
            <p:cNvSpPr/>
            <p:nvPr/>
          </p:nvSpPr>
          <p:spPr>
            <a:xfrm>
              <a:off x="1474972" y="1148032"/>
              <a:ext cx="104561" cy="99832"/>
            </a:xfrm>
            <a:custGeom>
              <a:avLst/>
              <a:gdLst>
                <a:gd name="connsiteX0" fmla="*/ 0 w 104561"/>
                <a:gd name="connsiteY0" fmla="*/ 50108 h 99832"/>
                <a:gd name="connsiteX1" fmla="*/ 52376 w 104561"/>
                <a:gd name="connsiteY1" fmla="*/ 0 h 99832"/>
                <a:gd name="connsiteX2" fmla="*/ 104562 w 104561"/>
                <a:gd name="connsiteY2" fmla="*/ 50108 h 99832"/>
                <a:gd name="connsiteX3" fmla="*/ 52376 w 104561"/>
                <a:gd name="connsiteY3" fmla="*/ 99833 h 99832"/>
                <a:gd name="connsiteX4" fmla="*/ 0 w 104561"/>
                <a:gd name="connsiteY4" fmla="*/ 50108 h 99832"/>
                <a:gd name="connsiteX5" fmla="*/ 73820 w 104561"/>
                <a:gd name="connsiteY5" fmla="*/ 50108 h 99832"/>
                <a:gd name="connsiteX6" fmla="*/ 52376 w 104561"/>
                <a:gd name="connsiteY6" fmla="*/ 26010 h 99832"/>
                <a:gd name="connsiteX7" fmla="*/ 30742 w 104561"/>
                <a:gd name="connsiteY7" fmla="*/ 50108 h 99832"/>
                <a:gd name="connsiteX8" fmla="*/ 52376 w 104561"/>
                <a:gd name="connsiteY8" fmla="*/ 74205 h 99832"/>
                <a:gd name="connsiteX9" fmla="*/ 73820 w 104561"/>
                <a:gd name="connsiteY9" fmla="*/ 50108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561" h="99832">
                  <a:moveTo>
                    <a:pt x="0" y="50108"/>
                  </a:moveTo>
                  <a:cubicBezTo>
                    <a:pt x="0" y="20846"/>
                    <a:pt x="22962" y="0"/>
                    <a:pt x="52376" y="0"/>
                  </a:cubicBezTo>
                  <a:cubicBezTo>
                    <a:pt x="81790" y="0"/>
                    <a:pt x="104562" y="20846"/>
                    <a:pt x="104562" y="50108"/>
                  </a:cubicBezTo>
                  <a:cubicBezTo>
                    <a:pt x="104562" y="79178"/>
                    <a:pt x="81790" y="99833"/>
                    <a:pt x="52376" y="99833"/>
                  </a:cubicBezTo>
                  <a:cubicBezTo>
                    <a:pt x="22962" y="99833"/>
                    <a:pt x="0" y="79178"/>
                    <a:pt x="0" y="50108"/>
                  </a:cubicBezTo>
                  <a:close/>
                  <a:moveTo>
                    <a:pt x="73820" y="50108"/>
                  </a:moveTo>
                  <a:cubicBezTo>
                    <a:pt x="73820" y="35764"/>
                    <a:pt x="65849" y="26010"/>
                    <a:pt x="52376" y="26010"/>
                  </a:cubicBezTo>
                  <a:cubicBezTo>
                    <a:pt x="39092" y="26010"/>
                    <a:pt x="30742" y="35573"/>
                    <a:pt x="30742" y="50108"/>
                  </a:cubicBezTo>
                  <a:cubicBezTo>
                    <a:pt x="30742" y="64260"/>
                    <a:pt x="38902" y="74205"/>
                    <a:pt x="52376" y="74205"/>
                  </a:cubicBezTo>
                  <a:cubicBezTo>
                    <a:pt x="65849" y="74205"/>
                    <a:pt x="73820" y="64260"/>
                    <a:pt x="73820" y="50108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accent2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D9D0DA7-0448-4C4C-AF55-64F06D3F5326}"/>
                </a:ext>
              </a:extLst>
            </p:cNvPr>
            <p:cNvSpPr/>
            <p:nvPr/>
          </p:nvSpPr>
          <p:spPr>
            <a:xfrm>
              <a:off x="1592818" y="1080521"/>
              <a:ext cx="79892" cy="165240"/>
            </a:xfrm>
            <a:custGeom>
              <a:avLst/>
              <a:gdLst>
                <a:gd name="connsiteX0" fmla="*/ 15751 w 79892"/>
                <a:gd name="connsiteY0" fmla="*/ 94669 h 165240"/>
                <a:gd name="connsiteX1" fmla="*/ 0 w 79892"/>
                <a:gd name="connsiteY1" fmla="*/ 94669 h 165240"/>
                <a:gd name="connsiteX2" fmla="*/ 0 w 79892"/>
                <a:gd name="connsiteY2" fmla="*/ 69424 h 165240"/>
                <a:gd name="connsiteX3" fmla="*/ 15751 w 79892"/>
                <a:gd name="connsiteY3" fmla="*/ 69424 h 165240"/>
                <a:gd name="connsiteX4" fmla="*/ 15751 w 79892"/>
                <a:gd name="connsiteY4" fmla="*/ 37294 h 165240"/>
                <a:gd name="connsiteX5" fmla="*/ 50668 w 79892"/>
                <a:gd name="connsiteY5" fmla="*/ 0 h 165240"/>
                <a:gd name="connsiteX6" fmla="*/ 79892 w 79892"/>
                <a:gd name="connsiteY6" fmla="*/ 12049 h 165240"/>
                <a:gd name="connsiteX7" fmla="*/ 63572 w 79892"/>
                <a:gd name="connsiteY7" fmla="*/ 32321 h 165240"/>
                <a:gd name="connsiteX8" fmla="*/ 54084 w 79892"/>
                <a:gd name="connsiteY8" fmla="*/ 27158 h 165240"/>
                <a:gd name="connsiteX9" fmla="*/ 45924 w 79892"/>
                <a:gd name="connsiteY9" fmla="*/ 36911 h 165240"/>
                <a:gd name="connsiteX10" fmla="*/ 45924 w 79892"/>
                <a:gd name="connsiteY10" fmla="*/ 69424 h 165240"/>
                <a:gd name="connsiteX11" fmla="*/ 71542 w 79892"/>
                <a:gd name="connsiteY11" fmla="*/ 69424 h 165240"/>
                <a:gd name="connsiteX12" fmla="*/ 71542 w 79892"/>
                <a:gd name="connsiteY12" fmla="*/ 94669 h 165240"/>
                <a:gd name="connsiteX13" fmla="*/ 45924 w 79892"/>
                <a:gd name="connsiteY13" fmla="*/ 94669 h 165240"/>
                <a:gd name="connsiteX14" fmla="*/ 45924 w 79892"/>
                <a:gd name="connsiteY14" fmla="*/ 165240 h 165240"/>
                <a:gd name="connsiteX15" fmla="*/ 15751 w 79892"/>
                <a:gd name="connsiteY15" fmla="*/ 165240 h 165240"/>
                <a:gd name="connsiteX16" fmla="*/ 15751 w 79892"/>
                <a:gd name="connsiteY16" fmla="*/ 94669 h 16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892" h="165240">
                  <a:moveTo>
                    <a:pt x="15751" y="94669"/>
                  </a:moveTo>
                  <a:lnTo>
                    <a:pt x="0" y="94669"/>
                  </a:lnTo>
                  <a:lnTo>
                    <a:pt x="0" y="69424"/>
                  </a:lnTo>
                  <a:lnTo>
                    <a:pt x="15751" y="69424"/>
                  </a:lnTo>
                  <a:lnTo>
                    <a:pt x="15751" y="37294"/>
                  </a:lnTo>
                  <a:cubicBezTo>
                    <a:pt x="15751" y="12623"/>
                    <a:pt x="27327" y="0"/>
                    <a:pt x="50668" y="0"/>
                  </a:cubicBezTo>
                  <a:cubicBezTo>
                    <a:pt x="63952" y="0"/>
                    <a:pt x="72871" y="4016"/>
                    <a:pt x="79892" y="12049"/>
                  </a:cubicBezTo>
                  <a:lnTo>
                    <a:pt x="63572" y="32321"/>
                  </a:lnTo>
                  <a:cubicBezTo>
                    <a:pt x="61295" y="29644"/>
                    <a:pt x="58638" y="27158"/>
                    <a:pt x="54084" y="27158"/>
                  </a:cubicBezTo>
                  <a:cubicBezTo>
                    <a:pt x="49150" y="27158"/>
                    <a:pt x="45924" y="29835"/>
                    <a:pt x="45924" y="36911"/>
                  </a:cubicBezTo>
                  <a:lnTo>
                    <a:pt x="45924" y="69424"/>
                  </a:lnTo>
                  <a:lnTo>
                    <a:pt x="71542" y="69424"/>
                  </a:lnTo>
                  <a:lnTo>
                    <a:pt x="71542" y="94669"/>
                  </a:lnTo>
                  <a:lnTo>
                    <a:pt x="45924" y="94669"/>
                  </a:lnTo>
                  <a:lnTo>
                    <a:pt x="45924" y="165240"/>
                  </a:lnTo>
                  <a:lnTo>
                    <a:pt x="15751" y="165240"/>
                  </a:lnTo>
                  <a:lnTo>
                    <a:pt x="15751" y="94669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045FFC4-1D7F-5640-9F96-5BDEFABBFC13}"/>
                </a:ext>
              </a:extLst>
            </p:cNvPr>
            <p:cNvSpPr/>
            <p:nvPr/>
          </p:nvSpPr>
          <p:spPr>
            <a:xfrm>
              <a:off x="1728691" y="1148032"/>
              <a:ext cx="91847" cy="99642"/>
            </a:xfrm>
            <a:custGeom>
              <a:avLst/>
              <a:gdLst>
                <a:gd name="connsiteX0" fmla="*/ 0 w 91847"/>
                <a:gd name="connsiteY0" fmla="*/ 49725 h 99642"/>
                <a:gd name="connsiteX1" fmla="*/ 51996 w 91847"/>
                <a:gd name="connsiteY1" fmla="*/ 0 h 99642"/>
                <a:gd name="connsiteX2" fmla="*/ 91848 w 91847"/>
                <a:gd name="connsiteY2" fmla="*/ 19125 h 99642"/>
                <a:gd name="connsiteX3" fmla="*/ 70404 w 91847"/>
                <a:gd name="connsiteY3" fmla="*/ 36720 h 99642"/>
                <a:gd name="connsiteX4" fmla="*/ 51996 w 91847"/>
                <a:gd name="connsiteY4" fmla="*/ 26584 h 99642"/>
                <a:gd name="connsiteX5" fmla="*/ 30742 w 91847"/>
                <a:gd name="connsiteY5" fmla="*/ 49725 h 99642"/>
                <a:gd name="connsiteX6" fmla="*/ 51996 w 91847"/>
                <a:gd name="connsiteY6" fmla="*/ 73440 h 99642"/>
                <a:gd name="connsiteX7" fmla="*/ 71163 w 91847"/>
                <a:gd name="connsiteY7" fmla="*/ 64451 h 99642"/>
                <a:gd name="connsiteX8" fmla="*/ 91468 w 91847"/>
                <a:gd name="connsiteY8" fmla="*/ 82429 h 99642"/>
                <a:gd name="connsiteX9" fmla="*/ 51996 w 91847"/>
                <a:gd name="connsiteY9" fmla="*/ 99641 h 99642"/>
                <a:gd name="connsiteX10" fmla="*/ 0 w 91847"/>
                <a:gd name="connsiteY10" fmla="*/ 49725 h 9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847" h="99642">
                  <a:moveTo>
                    <a:pt x="0" y="49725"/>
                  </a:moveTo>
                  <a:cubicBezTo>
                    <a:pt x="0" y="20655"/>
                    <a:pt x="22203" y="0"/>
                    <a:pt x="51996" y="0"/>
                  </a:cubicBezTo>
                  <a:cubicBezTo>
                    <a:pt x="70973" y="0"/>
                    <a:pt x="82359" y="6885"/>
                    <a:pt x="91848" y="19125"/>
                  </a:cubicBezTo>
                  <a:lnTo>
                    <a:pt x="70404" y="36720"/>
                  </a:lnTo>
                  <a:cubicBezTo>
                    <a:pt x="66798" y="30791"/>
                    <a:pt x="59397" y="26584"/>
                    <a:pt x="51996" y="26584"/>
                  </a:cubicBezTo>
                  <a:cubicBezTo>
                    <a:pt x="38333" y="26584"/>
                    <a:pt x="30742" y="36146"/>
                    <a:pt x="30742" y="49725"/>
                  </a:cubicBezTo>
                  <a:cubicBezTo>
                    <a:pt x="30742" y="63686"/>
                    <a:pt x="38333" y="73440"/>
                    <a:pt x="51996" y="73440"/>
                  </a:cubicBezTo>
                  <a:cubicBezTo>
                    <a:pt x="61485" y="73440"/>
                    <a:pt x="66798" y="69041"/>
                    <a:pt x="71163" y="64451"/>
                  </a:cubicBezTo>
                  <a:lnTo>
                    <a:pt x="91468" y="82429"/>
                  </a:lnTo>
                  <a:cubicBezTo>
                    <a:pt x="82169" y="92948"/>
                    <a:pt x="70973" y="99641"/>
                    <a:pt x="51996" y="99641"/>
                  </a:cubicBezTo>
                  <a:cubicBezTo>
                    <a:pt x="22203" y="99833"/>
                    <a:pt x="0" y="79178"/>
                    <a:pt x="0" y="49725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3CCBBA-DDF4-9B45-B3D6-00E99D155915}"/>
                </a:ext>
              </a:extLst>
            </p:cNvPr>
            <p:cNvSpPr/>
            <p:nvPr/>
          </p:nvSpPr>
          <p:spPr>
            <a:xfrm>
              <a:off x="1838187" y="1083581"/>
              <a:ext cx="95263" cy="162371"/>
            </a:xfrm>
            <a:custGeom>
              <a:avLst/>
              <a:gdLst>
                <a:gd name="connsiteX0" fmla="*/ 0 w 95263"/>
                <a:gd name="connsiteY0" fmla="*/ 0 h 162371"/>
                <a:gd name="connsiteX1" fmla="*/ 30173 w 95263"/>
                <a:gd name="connsiteY1" fmla="*/ 0 h 162371"/>
                <a:gd name="connsiteX2" fmla="*/ 30173 w 95263"/>
                <a:gd name="connsiteY2" fmla="*/ 81473 h 162371"/>
                <a:gd name="connsiteX3" fmla="*/ 59587 w 95263"/>
                <a:gd name="connsiteY3" fmla="*/ 64451 h 162371"/>
                <a:gd name="connsiteX4" fmla="*/ 95263 w 95263"/>
                <a:gd name="connsiteY4" fmla="*/ 106909 h 162371"/>
                <a:gd name="connsiteX5" fmla="*/ 95263 w 95263"/>
                <a:gd name="connsiteY5" fmla="*/ 162180 h 162371"/>
                <a:gd name="connsiteX6" fmla="*/ 65090 w 95263"/>
                <a:gd name="connsiteY6" fmla="*/ 162180 h 162371"/>
                <a:gd name="connsiteX7" fmla="*/ 65090 w 95263"/>
                <a:gd name="connsiteY7" fmla="*/ 109013 h 162371"/>
                <a:gd name="connsiteX8" fmla="*/ 49340 w 95263"/>
                <a:gd name="connsiteY8" fmla="*/ 92183 h 162371"/>
                <a:gd name="connsiteX9" fmla="*/ 30173 w 95263"/>
                <a:gd name="connsiteY9" fmla="*/ 111116 h 162371"/>
                <a:gd name="connsiteX10" fmla="*/ 30173 w 95263"/>
                <a:gd name="connsiteY10" fmla="*/ 162372 h 162371"/>
                <a:gd name="connsiteX11" fmla="*/ 0 w 95263"/>
                <a:gd name="connsiteY11" fmla="*/ 162372 h 162371"/>
                <a:gd name="connsiteX12" fmla="*/ 0 w 95263"/>
                <a:gd name="connsiteY12" fmla="*/ 0 h 16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63" h="162371">
                  <a:moveTo>
                    <a:pt x="0" y="0"/>
                  </a:moveTo>
                  <a:lnTo>
                    <a:pt x="30173" y="0"/>
                  </a:lnTo>
                  <a:lnTo>
                    <a:pt x="30173" y="81473"/>
                  </a:lnTo>
                  <a:cubicBezTo>
                    <a:pt x="36056" y="70380"/>
                    <a:pt x="46493" y="64451"/>
                    <a:pt x="59587" y="64451"/>
                  </a:cubicBezTo>
                  <a:cubicBezTo>
                    <a:pt x="80272" y="64451"/>
                    <a:pt x="95263" y="79751"/>
                    <a:pt x="95263" y="106909"/>
                  </a:cubicBezTo>
                  <a:lnTo>
                    <a:pt x="95263" y="162180"/>
                  </a:lnTo>
                  <a:lnTo>
                    <a:pt x="65090" y="162180"/>
                  </a:lnTo>
                  <a:lnTo>
                    <a:pt x="65090" y="109013"/>
                  </a:lnTo>
                  <a:cubicBezTo>
                    <a:pt x="65090" y="98303"/>
                    <a:pt x="59966" y="92183"/>
                    <a:pt x="49340" y="92183"/>
                  </a:cubicBezTo>
                  <a:cubicBezTo>
                    <a:pt x="37384" y="92183"/>
                    <a:pt x="30173" y="98876"/>
                    <a:pt x="30173" y="111116"/>
                  </a:cubicBezTo>
                  <a:lnTo>
                    <a:pt x="30173" y="162372"/>
                  </a:lnTo>
                  <a:lnTo>
                    <a:pt x="0" y="1623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0BD974C-B270-2048-BF9D-FB33F2550E01}"/>
                </a:ext>
              </a:extLst>
            </p:cNvPr>
            <p:cNvSpPr/>
            <p:nvPr/>
          </p:nvSpPr>
          <p:spPr>
            <a:xfrm>
              <a:off x="1953186" y="1148032"/>
              <a:ext cx="100766" cy="99832"/>
            </a:xfrm>
            <a:custGeom>
              <a:avLst/>
              <a:gdLst>
                <a:gd name="connsiteX0" fmla="*/ 0 w 100766"/>
                <a:gd name="connsiteY0" fmla="*/ 49725 h 99832"/>
                <a:gd name="connsiteX1" fmla="*/ 42318 w 100766"/>
                <a:gd name="connsiteY1" fmla="*/ 0 h 99832"/>
                <a:gd name="connsiteX2" fmla="*/ 71353 w 100766"/>
                <a:gd name="connsiteY2" fmla="*/ 16447 h 99832"/>
                <a:gd name="connsiteX3" fmla="*/ 70973 w 100766"/>
                <a:gd name="connsiteY3" fmla="*/ 2104 h 99832"/>
                <a:gd name="connsiteX4" fmla="*/ 100766 w 100766"/>
                <a:gd name="connsiteY4" fmla="*/ 2104 h 99832"/>
                <a:gd name="connsiteX5" fmla="*/ 100766 w 100766"/>
                <a:gd name="connsiteY5" fmla="*/ 97729 h 99832"/>
                <a:gd name="connsiteX6" fmla="*/ 70973 w 100766"/>
                <a:gd name="connsiteY6" fmla="*/ 97729 h 99832"/>
                <a:gd name="connsiteX7" fmla="*/ 71353 w 100766"/>
                <a:gd name="connsiteY7" fmla="*/ 83194 h 99832"/>
                <a:gd name="connsiteX8" fmla="*/ 41939 w 100766"/>
                <a:gd name="connsiteY8" fmla="*/ 99833 h 99832"/>
                <a:gd name="connsiteX9" fmla="*/ 0 w 100766"/>
                <a:gd name="connsiteY9" fmla="*/ 49725 h 99832"/>
                <a:gd name="connsiteX10" fmla="*/ 71353 w 100766"/>
                <a:gd name="connsiteY10" fmla="*/ 49725 h 99832"/>
                <a:gd name="connsiteX11" fmla="*/ 51047 w 100766"/>
                <a:gd name="connsiteY11" fmla="*/ 26775 h 99832"/>
                <a:gd name="connsiteX12" fmla="*/ 31122 w 100766"/>
                <a:gd name="connsiteY12" fmla="*/ 49725 h 99832"/>
                <a:gd name="connsiteX13" fmla="*/ 51047 w 100766"/>
                <a:gd name="connsiteY13" fmla="*/ 73249 h 99832"/>
                <a:gd name="connsiteX14" fmla="*/ 71353 w 100766"/>
                <a:gd name="connsiteY14" fmla="*/ 49725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766" h="99832">
                  <a:moveTo>
                    <a:pt x="0" y="49725"/>
                  </a:moveTo>
                  <a:cubicBezTo>
                    <a:pt x="0" y="20655"/>
                    <a:pt x="18407" y="0"/>
                    <a:pt x="42318" y="0"/>
                  </a:cubicBezTo>
                  <a:cubicBezTo>
                    <a:pt x="56551" y="0"/>
                    <a:pt x="65849" y="6120"/>
                    <a:pt x="71353" y="16447"/>
                  </a:cubicBezTo>
                  <a:lnTo>
                    <a:pt x="70973" y="2104"/>
                  </a:lnTo>
                  <a:lnTo>
                    <a:pt x="100766" y="2104"/>
                  </a:lnTo>
                  <a:lnTo>
                    <a:pt x="100766" y="97729"/>
                  </a:lnTo>
                  <a:lnTo>
                    <a:pt x="70973" y="97729"/>
                  </a:lnTo>
                  <a:lnTo>
                    <a:pt x="71353" y="83194"/>
                  </a:lnTo>
                  <a:cubicBezTo>
                    <a:pt x="66419" y="92948"/>
                    <a:pt x="56361" y="99833"/>
                    <a:pt x="41939" y="99833"/>
                  </a:cubicBezTo>
                  <a:cubicBezTo>
                    <a:pt x="19167" y="99833"/>
                    <a:pt x="0" y="79178"/>
                    <a:pt x="0" y="49725"/>
                  </a:cubicBezTo>
                  <a:close/>
                  <a:moveTo>
                    <a:pt x="71353" y="49725"/>
                  </a:moveTo>
                  <a:cubicBezTo>
                    <a:pt x="71353" y="35573"/>
                    <a:pt x="63952" y="26775"/>
                    <a:pt x="51047" y="26775"/>
                  </a:cubicBezTo>
                  <a:cubicBezTo>
                    <a:pt x="38333" y="26775"/>
                    <a:pt x="31122" y="35573"/>
                    <a:pt x="31122" y="49725"/>
                  </a:cubicBezTo>
                  <a:cubicBezTo>
                    <a:pt x="31122" y="64260"/>
                    <a:pt x="38333" y="73249"/>
                    <a:pt x="51047" y="73249"/>
                  </a:cubicBezTo>
                  <a:cubicBezTo>
                    <a:pt x="64141" y="73249"/>
                    <a:pt x="71353" y="64260"/>
                    <a:pt x="71353" y="49725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35E0EFA-68A8-9641-858D-383B82FE2265}"/>
                </a:ext>
              </a:extLst>
            </p:cNvPr>
            <p:cNvSpPr/>
            <p:nvPr/>
          </p:nvSpPr>
          <p:spPr>
            <a:xfrm>
              <a:off x="2077673" y="1148032"/>
              <a:ext cx="95263" cy="97920"/>
            </a:xfrm>
            <a:custGeom>
              <a:avLst/>
              <a:gdLst>
                <a:gd name="connsiteX0" fmla="*/ 0 w 95263"/>
                <a:gd name="connsiteY0" fmla="*/ 2104 h 97920"/>
                <a:gd name="connsiteX1" fmla="*/ 30173 w 95263"/>
                <a:gd name="connsiteY1" fmla="*/ 2104 h 97920"/>
                <a:gd name="connsiteX2" fmla="*/ 29414 w 95263"/>
                <a:gd name="connsiteY2" fmla="*/ 17786 h 97920"/>
                <a:gd name="connsiteX3" fmla="*/ 59587 w 95263"/>
                <a:gd name="connsiteY3" fmla="*/ 0 h 97920"/>
                <a:gd name="connsiteX4" fmla="*/ 95263 w 95263"/>
                <a:gd name="connsiteY4" fmla="*/ 42458 h 97920"/>
                <a:gd name="connsiteX5" fmla="*/ 95263 w 95263"/>
                <a:gd name="connsiteY5" fmla="*/ 97729 h 97920"/>
                <a:gd name="connsiteX6" fmla="*/ 65090 w 95263"/>
                <a:gd name="connsiteY6" fmla="*/ 97729 h 97920"/>
                <a:gd name="connsiteX7" fmla="*/ 65090 w 95263"/>
                <a:gd name="connsiteY7" fmla="*/ 44561 h 97920"/>
                <a:gd name="connsiteX8" fmla="*/ 49340 w 95263"/>
                <a:gd name="connsiteY8" fmla="*/ 27731 h 97920"/>
                <a:gd name="connsiteX9" fmla="*/ 30173 w 95263"/>
                <a:gd name="connsiteY9" fmla="*/ 46665 h 97920"/>
                <a:gd name="connsiteX10" fmla="*/ 30173 w 95263"/>
                <a:gd name="connsiteY10" fmla="*/ 97920 h 97920"/>
                <a:gd name="connsiteX11" fmla="*/ 0 w 95263"/>
                <a:gd name="connsiteY11" fmla="*/ 97920 h 97920"/>
                <a:gd name="connsiteX12" fmla="*/ 0 w 95263"/>
                <a:gd name="connsiteY12" fmla="*/ 2104 h 9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63" h="97920">
                  <a:moveTo>
                    <a:pt x="0" y="2104"/>
                  </a:moveTo>
                  <a:lnTo>
                    <a:pt x="30173" y="2104"/>
                  </a:lnTo>
                  <a:lnTo>
                    <a:pt x="29414" y="17786"/>
                  </a:lnTo>
                  <a:cubicBezTo>
                    <a:pt x="35297" y="6311"/>
                    <a:pt x="46303" y="0"/>
                    <a:pt x="59587" y="0"/>
                  </a:cubicBezTo>
                  <a:cubicBezTo>
                    <a:pt x="80272" y="0"/>
                    <a:pt x="95263" y="15300"/>
                    <a:pt x="95263" y="42458"/>
                  </a:cubicBezTo>
                  <a:lnTo>
                    <a:pt x="95263" y="97729"/>
                  </a:lnTo>
                  <a:lnTo>
                    <a:pt x="65090" y="97729"/>
                  </a:lnTo>
                  <a:lnTo>
                    <a:pt x="65090" y="44561"/>
                  </a:lnTo>
                  <a:cubicBezTo>
                    <a:pt x="65090" y="33851"/>
                    <a:pt x="59967" y="27731"/>
                    <a:pt x="49340" y="27731"/>
                  </a:cubicBezTo>
                  <a:cubicBezTo>
                    <a:pt x="37384" y="27731"/>
                    <a:pt x="30173" y="34425"/>
                    <a:pt x="30173" y="46665"/>
                  </a:cubicBezTo>
                  <a:lnTo>
                    <a:pt x="30173" y="97920"/>
                  </a:lnTo>
                  <a:lnTo>
                    <a:pt x="0" y="97920"/>
                  </a:lnTo>
                  <a:lnTo>
                    <a:pt x="0" y="2104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C9CFD71-D995-A646-9A2D-18B77637ECE2}"/>
                </a:ext>
              </a:extLst>
            </p:cNvPr>
            <p:cNvSpPr/>
            <p:nvPr/>
          </p:nvSpPr>
          <p:spPr>
            <a:xfrm>
              <a:off x="2192673" y="1148224"/>
              <a:ext cx="102474" cy="147453"/>
            </a:xfrm>
            <a:custGeom>
              <a:avLst/>
              <a:gdLst>
                <a:gd name="connsiteX0" fmla="*/ 569 w 102474"/>
                <a:gd name="connsiteY0" fmla="*/ 123930 h 147453"/>
                <a:gd name="connsiteX1" fmla="*/ 21823 w 102474"/>
                <a:gd name="connsiteY1" fmla="*/ 107291 h 147453"/>
                <a:gd name="connsiteX2" fmla="*/ 49909 w 102474"/>
                <a:gd name="connsiteY2" fmla="*/ 122209 h 147453"/>
                <a:gd name="connsiteX3" fmla="*/ 72491 w 102474"/>
                <a:gd name="connsiteY3" fmla="*/ 96390 h 147453"/>
                <a:gd name="connsiteX4" fmla="*/ 72491 w 102474"/>
                <a:gd name="connsiteY4" fmla="*/ 84915 h 147453"/>
                <a:gd name="connsiteX5" fmla="*/ 43077 w 102474"/>
                <a:gd name="connsiteY5" fmla="*/ 99833 h 147453"/>
                <a:gd name="connsiteX6" fmla="*/ 0 w 102474"/>
                <a:gd name="connsiteY6" fmla="*/ 49725 h 147453"/>
                <a:gd name="connsiteX7" fmla="*/ 42508 w 102474"/>
                <a:gd name="connsiteY7" fmla="*/ 0 h 147453"/>
                <a:gd name="connsiteX8" fmla="*/ 73060 w 102474"/>
                <a:gd name="connsiteY8" fmla="*/ 16830 h 147453"/>
                <a:gd name="connsiteX9" fmla="*/ 72301 w 102474"/>
                <a:gd name="connsiteY9" fmla="*/ 1912 h 147453"/>
                <a:gd name="connsiteX10" fmla="*/ 102474 w 102474"/>
                <a:gd name="connsiteY10" fmla="*/ 1912 h 147453"/>
                <a:gd name="connsiteX11" fmla="*/ 102474 w 102474"/>
                <a:gd name="connsiteY11" fmla="*/ 97346 h 147453"/>
                <a:gd name="connsiteX12" fmla="*/ 51237 w 102474"/>
                <a:gd name="connsiteY12" fmla="*/ 147454 h 147453"/>
                <a:gd name="connsiteX13" fmla="*/ 569 w 102474"/>
                <a:gd name="connsiteY13" fmla="*/ 123930 h 147453"/>
                <a:gd name="connsiteX14" fmla="*/ 73060 w 102474"/>
                <a:gd name="connsiteY14" fmla="*/ 49534 h 147453"/>
                <a:gd name="connsiteX15" fmla="*/ 51617 w 102474"/>
                <a:gd name="connsiteY15" fmla="*/ 26584 h 147453"/>
                <a:gd name="connsiteX16" fmla="*/ 30932 w 102474"/>
                <a:gd name="connsiteY16" fmla="*/ 49534 h 147453"/>
                <a:gd name="connsiteX17" fmla="*/ 51617 w 102474"/>
                <a:gd name="connsiteY17" fmla="*/ 73058 h 147453"/>
                <a:gd name="connsiteX18" fmla="*/ 73060 w 102474"/>
                <a:gd name="connsiteY18" fmla="*/ 49534 h 14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474" h="147453">
                  <a:moveTo>
                    <a:pt x="569" y="123930"/>
                  </a:moveTo>
                  <a:lnTo>
                    <a:pt x="21823" y="107291"/>
                  </a:lnTo>
                  <a:cubicBezTo>
                    <a:pt x="28465" y="115515"/>
                    <a:pt x="36246" y="122209"/>
                    <a:pt x="49909" y="122209"/>
                  </a:cubicBezTo>
                  <a:cubicBezTo>
                    <a:pt x="63762" y="122209"/>
                    <a:pt x="72491" y="113794"/>
                    <a:pt x="72491" y="96390"/>
                  </a:cubicBezTo>
                  <a:lnTo>
                    <a:pt x="72491" y="84915"/>
                  </a:lnTo>
                  <a:cubicBezTo>
                    <a:pt x="67367" y="93713"/>
                    <a:pt x="57500" y="99833"/>
                    <a:pt x="43077" y="99833"/>
                  </a:cubicBezTo>
                  <a:cubicBezTo>
                    <a:pt x="19925" y="99833"/>
                    <a:pt x="0" y="79178"/>
                    <a:pt x="0" y="49725"/>
                  </a:cubicBezTo>
                  <a:cubicBezTo>
                    <a:pt x="0" y="20273"/>
                    <a:pt x="19546" y="0"/>
                    <a:pt x="42508" y="0"/>
                  </a:cubicBezTo>
                  <a:cubicBezTo>
                    <a:pt x="57689" y="0"/>
                    <a:pt x="67557" y="6694"/>
                    <a:pt x="73060" y="16830"/>
                  </a:cubicBezTo>
                  <a:lnTo>
                    <a:pt x="72301" y="1912"/>
                  </a:lnTo>
                  <a:lnTo>
                    <a:pt x="102474" y="1912"/>
                  </a:lnTo>
                  <a:lnTo>
                    <a:pt x="102474" y="97346"/>
                  </a:lnTo>
                  <a:cubicBezTo>
                    <a:pt x="102474" y="133684"/>
                    <a:pt x="78943" y="147454"/>
                    <a:pt x="51237" y="147454"/>
                  </a:cubicBezTo>
                  <a:cubicBezTo>
                    <a:pt x="25998" y="147454"/>
                    <a:pt x="11386" y="138465"/>
                    <a:pt x="569" y="123930"/>
                  </a:cubicBezTo>
                  <a:close/>
                  <a:moveTo>
                    <a:pt x="73060" y="49534"/>
                  </a:moveTo>
                  <a:cubicBezTo>
                    <a:pt x="73060" y="35381"/>
                    <a:pt x="64521" y="26584"/>
                    <a:pt x="51617" y="26584"/>
                  </a:cubicBezTo>
                  <a:cubicBezTo>
                    <a:pt x="38902" y="26584"/>
                    <a:pt x="30932" y="35381"/>
                    <a:pt x="30932" y="49534"/>
                  </a:cubicBezTo>
                  <a:cubicBezTo>
                    <a:pt x="30932" y="64643"/>
                    <a:pt x="38902" y="73058"/>
                    <a:pt x="51617" y="73058"/>
                  </a:cubicBezTo>
                  <a:cubicBezTo>
                    <a:pt x="64521" y="73058"/>
                    <a:pt x="73060" y="64643"/>
                    <a:pt x="73060" y="49534"/>
                  </a:cubicBez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5F789FD-4BD9-C24F-AD20-2FA48F5DE3F0}"/>
                </a:ext>
              </a:extLst>
            </p:cNvPr>
            <p:cNvSpPr/>
            <p:nvPr/>
          </p:nvSpPr>
          <p:spPr>
            <a:xfrm>
              <a:off x="2315262" y="1147841"/>
              <a:ext cx="102852" cy="99832"/>
            </a:xfrm>
            <a:custGeom>
              <a:avLst/>
              <a:gdLst>
                <a:gd name="connsiteX0" fmla="*/ 55412 w 102852"/>
                <a:gd name="connsiteY0" fmla="*/ 74779 h 99832"/>
                <a:gd name="connsiteX1" fmla="*/ 79323 w 102852"/>
                <a:gd name="connsiteY1" fmla="*/ 67129 h 99832"/>
                <a:gd name="connsiteX2" fmla="*/ 96402 w 102852"/>
                <a:gd name="connsiteY2" fmla="*/ 85680 h 99832"/>
                <a:gd name="connsiteX3" fmla="*/ 55792 w 102852"/>
                <a:gd name="connsiteY3" fmla="*/ 99833 h 99832"/>
                <a:gd name="connsiteX4" fmla="*/ 0 w 102852"/>
                <a:gd name="connsiteY4" fmla="*/ 49725 h 99832"/>
                <a:gd name="connsiteX5" fmla="*/ 52376 w 102852"/>
                <a:gd name="connsiteY5" fmla="*/ 0 h 99832"/>
                <a:gd name="connsiteX6" fmla="*/ 102664 w 102852"/>
                <a:gd name="connsiteY6" fmla="*/ 59096 h 99832"/>
                <a:gd name="connsiteX7" fmla="*/ 30742 w 102852"/>
                <a:gd name="connsiteY7" fmla="*/ 59096 h 99832"/>
                <a:gd name="connsiteX8" fmla="*/ 55412 w 102852"/>
                <a:gd name="connsiteY8" fmla="*/ 74779 h 99832"/>
                <a:gd name="connsiteX9" fmla="*/ 72681 w 102852"/>
                <a:gd name="connsiteY9" fmla="*/ 41884 h 99832"/>
                <a:gd name="connsiteX10" fmla="*/ 52755 w 102852"/>
                <a:gd name="connsiteY10" fmla="*/ 25054 h 99832"/>
                <a:gd name="connsiteX11" fmla="*/ 30553 w 102852"/>
                <a:gd name="connsiteY11" fmla="*/ 41884 h 99832"/>
                <a:gd name="connsiteX12" fmla="*/ 72681 w 102852"/>
                <a:gd name="connsiteY12" fmla="*/ 41884 h 9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52" h="99832">
                  <a:moveTo>
                    <a:pt x="55412" y="74779"/>
                  </a:moveTo>
                  <a:cubicBezTo>
                    <a:pt x="66419" y="74779"/>
                    <a:pt x="74579" y="70571"/>
                    <a:pt x="79323" y="67129"/>
                  </a:cubicBezTo>
                  <a:lnTo>
                    <a:pt x="96402" y="85680"/>
                  </a:lnTo>
                  <a:cubicBezTo>
                    <a:pt x="87293" y="93713"/>
                    <a:pt x="75717" y="99833"/>
                    <a:pt x="55792" y="99833"/>
                  </a:cubicBezTo>
                  <a:cubicBezTo>
                    <a:pt x="22013" y="99833"/>
                    <a:pt x="0" y="79178"/>
                    <a:pt x="0" y="49725"/>
                  </a:cubicBezTo>
                  <a:cubicBezTo>
                    <a:pt x="0" y="20655"/>
                    <a:pt x="22962" y="0"/>
                    <a:pt x="52376" y="0"/>
                  </a:cubicBezTo>
                  <a:cubicBezTo>
                    <a:pt x="86534" y="0"/>
                    <a:pt x="104942" y="25628"/>
                    <a:pt x="102664" y="59096"/>
                  </a:cubicBezTo>
                  <a:lnTo>
                    <a:pt x="30742" y="59096"/>
                  </a:lnTo>
                  <a:cubicBezTo>
                    <a:pt x="33779" y="69233"/>
                    <a:pt x="41749" y="74779"/>
                    <a:pt x="55412" y="74779"/>
                  </a:cubicBezTo>
                  <a:close/>
                  <a:moveTo>
                    <a:pt x="72681" y="41884"/>
                  </a:moveTo>
                  <a:cubicBezTo>
                    <a:pt x="71353" y="31365"/>
                    <a:pt x="64711" y="25054"/>
                    <a:pt x="52755" y="25054"/>
                  </a:cubicBezTo>
                  <a:cubicBezTo>
                    <a:pt x="40800" y="25054"/>
                    <a:pt x="32830" y="30409"/>
                    <a:pt x="30553" y="41884"/>
                  </a:cubicBezTo>
                  <a:lnTo>
                    <a:pt x="72681" y="41884"/>
                  </a:lnTo>
                  <a:close/>
                </a:path>
              </a:pathLst>
            </a:custGeom>
            <a:grpFill/>
            <a:ln w="189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>
                <a:solidFill>
                  <a:schemeClr val="tx2"/>
                </a:solidFill>
              </a:endParaRPr>
            </a:p>
          </p:txBody>
        </p:sp>
      </p:grp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BD92D1-BF5F-EE48-9B44-E9C5D154DF28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>
          <a:xfrm>
            <a:off x="821690" y="4596289"/>
            <a:ext cx="10714990" cy="1354217"/>
          </a:xfrm>
        </p:spPr>
        <p:txBody>
          <a:bodyPr/>
          <a:lstStyle/>
          <a:p>
            <a:r>
              <a:rPr lang="en-GB" dirty="0" err="1"/>
              <a:t>Voorspellingsanalyse</a:t>
            </a:r>
            <a:r>
              <a:rPr lang="en-GB" dirty="0"/>
              <a:t>: </a:t>
            </a:r>
            <a:r>
              <a:rPr lang="en-GB" dirty="0" err="1"/>
              <a:t>velo</a:t>
            </a:r>
            <a:r>
              <a:rPr lang="en-GB" dirty="0"/>
              <a:t> </a:t>
            </a:r>
            <a:r>
              <a:rPr lang="en-GB" dirty="0" err="1"/>
              <a:t>antwerpen</a:t>
            </a:r>
            <a:endParaRPr lang="en-GB" dirty="0"/>
          </a:p>
          <a:p>
            <a:r>
              <a:rPr lang="en-GB" b="1" dirty="0">
                <a:latin typeface="Roboto Condensed" panose="02000000000000000000" pitchFamily="2" charset="0"/>
              </a:rPr>
              <a:t>Case study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7DFF5C7-D693-C543-81B8-C9F5E177876F}"/>
              </a:ext>
            </a:extLst>
          </p:cNvPr>
          <p:cNvSpPr>
            <a:spLocks noGrp="1"/>
          </p:cNvSpPr>
          <p:nvPr>
            <p:ph type="body" sz="quarter" idx="1008"/>
          </p:nvPr>
        </p:nvSpPr>
        <p:spPr/>
        <p:txBody>
          <a:bodyPr/>
          <a:lstStyle/>
          <a:p>
            <a:r>
              <a:rPr lang="nl-NL" dirty="0"/>
              <a:t>Milan </a:t>
            </a:r>
            <a:r>
              <a:rPr lang="nl-NL" dirty="0" err="1"/>
              <a:t>Ribel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8363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5C9C2BF-7E86-C547-A6C2-77685C67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10</a:t>
            </a:fld>
            <a:endParaRPr lang="nl-NL" noProof="1"/>
          </a:p>
        </p:txBody>
      </p:sp>
      <p:sp>
        <p:nvSpPr>
          <p:cNvPr id="17" name="Titel 9">
            <a:extLst>
              <a:ext uri="{FF2B5EF4-FFF2-40B4-BE49-F238E27FC236}">
                <a16:creationId xmlns:a16="http://schemas.microsoft.com/office/drawing/2014/main" id="{E82B4346-60A0-1545-859E-D23F33AC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5184"/>
            <a:ext cx="8139520" cy="511175"/>
          </a:xfrm>
        </p:spPr>
        <p:txBody>
          <a:bodyPr/>
          <a:lstStyle/>
          <a:p>
            <a:r>
              <a:rPr lang="nl-NL" sz="3600" dirty="0"/>
              <a:t>Conclusie &amp; verbeteringen</a:t>
            </a:r>
            <a:endParaRPr lang="nl-NL" sz="36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0F73E-7BAD-9E4D-A659-4AD2D69F6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1875066"/>
            <a:ext cx="8139821" cy="3932514"/>
          </a:xfrm>
        </p:spPr>
        <p:txBody>
          <a:bodyPr numCol="1" spcCol="360000"/>
          <a:lstStyle/>
          <a:p>
            <a:r>
              <a:rPr lang="nl-NL" dirty="0"/>
              <a:t>Beslissende factor deelfietsen: periode in het jaar + temperatuur</a:t>
            </a:r>
          </a:p>
          <a:p>
            <a:r>
              <a:rPr lang="nl-NL" dirty="0"/>
              <a:t>Best presterend model: </a:t>
            </a:r>
            <a:r>
              <a:rPr lang="nl-NL" dirty="0" err="1"/>
              <a:t>XGBoost</a:t>
            </a:r>
            <a:r>
              <a:rPr lang="nl-NL" dirty="0"/>
              <a:t> </a:t>
            </a:r>
            <a:r>
              <a:rPr lang="nl-NL" dirty="0" err="1"/>
              <a:t>Regression</a:t>
            </a:r>
            <a:endParaRPr lang="nl-NL" dirty="0"/>
          </a:p>
          <a:p>
            <a:r>
              <a:rPr lang="nl-NL" dirty="0"/>
              <a:t>Niet alle informatie bevindt zich in de gegeven data</a:t>
            </a:r>
          </a:p>
          <a:p>
            <a:r>
              <a:rPr lang="nl-NL" dirty="0"/>
              <a:t>Verbeteringen:</a:t>
            </a:r>
          </a:p>
          <a:p>
            <a:pPr lvl="1">
              <a:buFont typeface="Wingdings" pitchFamily="2" charset="2"/>
              <a:buChar char="Ø"/>
            </a:pPr>
            <a:r>
              <a:rPr lang="nl-NL" dirty="0"/>
              <a:t>Finetunen parameters</a:t>
            </a:r>
          </a:p>
          <a:p>
            <a:pPr lvl="1">
              <a:buFont typeface="Wingdings" pitchFamily="2" charset="2"/>
              <a:buChar char="Ø"/>
            </a:pPr>
            <a:r>
              <a:rPr lang="nl-NL" dirty="0"/>
              <a:t>Extra modellen (</a:t>
            </a:r>
            <a:r>
              <a:rPr lang="nl-NL" dirty="0" err="1"/>
              <a:t>fb</a:t>
            </a:r>
            <a:r>
              <a:rPr lang="nl-NL" dirty="0"/>
              <a:t> </a:t>
            </a:r>
            <a:r>
              <a:rPr lang="nl-NL" dirty="0" err="1"/>
              <a:t>Prophet</a:t>
            </a:r>
            <a:r>
              <a:rPr lang="nl-NL" dirty="0"/>
              <a:t>, ARIMA, …)</a:t>
            </a:r>
          </a:p>
          <a:p>
            <a:pPr lvl="1">
              <a:buFont typeface="Wingdings" pitchFamily="2" charset="2"/>
              <a:buChar char="Ø"/>
            </a:pPr>
            <a:r>
              <a:rPr lang="nl-NL" dirty="0"/>
              <a:t>Bespreking met klant</a:t>
            </a:r>
          </a:p>
          <a:p>
            <a:pPr lvl="1">
              <a:buFont typeface="Wingdings" pitchFamily="2" charset="2"/>
              <a:buChar char="Ø"/>
            </a:pPr>
            <a:r>
              <a:rPr lang="nl-NL" dirty="0"/>
              <a:t>Optimalisatie van code</a:t>
            </a:r>
          </a:p>
          <a:p>
            <a:pPr lvl="1">
              <a:buFont typeface="Wingdings" pitchFamily="2" charset="2"/>
              <a:buChar char="Ø"/>
            </a:pPr>
            <a:endParaRPr lang="nl-NL" dirty="0"/>
          </a:p>
          <a:p>
            <a:pPr lvl="1">
              <a:buFont typeface="Wingdings" pitchFamily="2" charset="2"/>
              <a:buChar char="Ø"/>
            </a:pPr>
            <a:endParaRPr lang="nl-NL" dirty="0"/>
          </a:p>
          <a:p>
            <a:pPr lvl="1">
              <a:buFont typeface="Wingdings" pitchFamily="2" charset="2"/>
              <a:buChar char="Ø"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pPr lvl="1"/>
            <a:endParaRPr lang="nl-NL" sz="1800" dirty="0"/>
          </a:p>
          <a:p>
            <a:pPr lvl="1"/>
            <a:endParaRPr lang="nl-NL" sz="1800" dirty="0"/>
          </a:p>
        </p:txBody>
      </p:sp>
      <p:sp>
        <p:nvSpPr>
          <p:cNvPr id="11" name="Tijdelijke aanduiding voor dianummer 1">
            <a:extLst>
              <a:ext uri="{FF2B5EF4-FFF2-40B4-BE49-F238E27FC236}">
                <a16:creationId xmlns:a16="http://schemas.microsoft.com/office/drawing/2014/main" id="{39CFB695-C953-DB40-8510-2EA662975CFA}"/>
              </a:ext>
            </a:extLst>
          </p:cNvPr>
          <p:cNvSpPr txBox="1">
            <a:spLocks/>
          </p:cNvSpPr>
          <p:nvPr/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 lvl="0">
              <a:defRPr lang="nl-NL"/>
            </a:defPPr>
            <a:lvl1pPr marL="0" lvl="1" algn="r" defTabSz="1088502" rtl="0" eaLnBrk="1" latinLnBrk="0" hangingPunct="1">
              <a:defRPr sz="1500" kern="1200">
                <a:solidFill>
                  <a:srgbClr val="F58220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10</a:t>
            </a:fld>
            <a:endParaRPr lang="nl-NL" noProof="1"/>
          </a:p>
        </p:txBody>
      </p:sp>
      <p:sp>
        <p:nvSpPr>
          <p:cNvPr id="15" name="Tijdelijke aanduiding voor dianummer 1">
            <a:extLst>
              <a:ext uri="{FF2B5EF4-FFF2-40B4-BE49-F238E27FC236}">
                <a16:creationId xmlns:a16="http://schemas.microsoft.com/office/drawing/2014/main" id="{D4F6667C-1C8C-A041-8F52-EF6A2E33BA8F}"/>
              </a:ext>
            </a:extLst>
          </p:cNvPr>
          <p:cNvSpPr txBox="1">
            <a:spLocks/>
          </p:cNvSpPr>
          <p:nvPr/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 lvl="0">
              <a:defRPr lang="nl-NL"/>
            </a:defPPr>
            <a:lvl1pPr marL="0" lvl="1" algn="r" defTabSz="1088502" rtl="0" eaLnBrk="1" latinLnBrk="0" hangingPunct="1">
              <a:defRPr sz="1500" kern="1200">
                <a:solidFill>
                  <a:srgbClr val="F58220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10</a:t>
            </a:fld>
            <a:endParaRPr lang="nl-NL" noProof="1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AB374-05DD-E646-9EAE-9711B5121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82" r="47564"/>
          <a:stretch/>
        </p:blipFill>
        <p:spPr>
          <a:xfrm>
            <a:off x="8770769" y="0"/>
            <a:ext cx="3421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88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5C9C2BF-7E86-C547-A6C2-77685C67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</a:t>
            </a:fld>
            <a:endParaRPr lang="nl-NL" noProof="1"/>
          </a:p>
        </p:txBody>
      </p:sp>
      <p:pic>
        <p:nvPicPr>
          <p:cNvPr id="10" name="Tijdelijke aanduiding voor afbeelding 3">
            <a:extLst>
              <a:ext uri="{FF2B5EF4-FFF2-40B4-BE49-F238E27FC236}">
                <a16:creationId xmlns:a16="http://schemas.microsoft.com/office/drawing/2014/main" id="{521E5E87-2414-BA47-BAEC-B3C71491AB7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r="66595"/>
          <a:stretch/>
        </p:blipFill>
        <p:spPr>
          <a:xfrm>
            <a:off x="0" y="0"/>
            <a:ext cx="3437681" cy="6858000"/>
          </a:xfrm>
        </p:spPr>
      </p:pic>
      <p:sp>
        <p:nvSpPr>
          <p:cNvPr id="17" name="Titel 9">
            <a:extLst>
              <a:ext uri="{FF2B5EF4-FFF2-40B4-BE49-F238E27FC236}">
                <a16:creationId xmlns:a16="http://schemas.microsoft.com/office/drawing/2014/main" id="{E82B4346-60A0-1545-859E-D23F33AC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277" y="592225"/>
            <a:ext cx="8139520" cy="511175"/>
          </a:xfrm>
        </p:spPr>
        <p:txBody>
          <a:bodyPr/>
          <a:lstStyle/>
          <a:p>
            <a:r>
              <a:rPr lang="nl-NL" sz="3600" dirty="0"/>
              <a:t>inleiding en motivatie</a:t>
            </a:r>
            <a:endParaRPr lang="nl-NL" sz="36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0F73E-7BAD-9E4D-A659-4AD2D69F6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62277" y="1872107"/>
            <a:ext cx="8139821" cy="3932514"/>
          </a:xfrm>
        </p:spPr>
        <p:txBody>
          <a:bodyPr numCol="1" spcCol="360000"/>
          <a:lstStyle/>
          <a:p>
            <a:r>
              <a:rPr lang="nl-NL" dirty="0"/>
              <a:t>Deelfietsen winnen aan populariteit:</a:t>
            </a:r>
          </a:p>
          <a:p>
            <a:pPr lvl="1">
              <a:buFont typeface="Wingdings" pitchFamily="2" charset="2"/>
              <a:buChar char="§"/>
            </a:pPr>
            <a:r>
              <a:rPr lang="nl-NL" dirty="0"/>
              <a:t>Deel van het woon-werk verkeer</a:t>
            </a:r>
          </a:p>
          <a:p>
            <a:pPr lvl="1">
              <a:buFont typeface="Wingdings" pitchFamily="2" charset="2"/>
              <a:buChar char="§"/>
            </a:pPr>
            <a:r>
              <a:rPr lang="nl-NL" dirty="0"/>
              <a:t>Milieuvriendelijk alternatief voor openbaar vervoer</a:t>
            </a:r>
          </a:p>
          <a:p>
            <a:pPr lvl="1">
              <a:buFont typeface="Wingdings" pitchFamily="2" charset="2"/>
              <a:buChar char="§"/>
            </a:pPr>
            <a:r>
              <a:rPr lang="nl-NL" dirty="0"/>
              <a:t>Ideaal voor korte afstanden binnen de stad</a:t>
            </a:r>
          </a:p>
          <a:p>
            <a:pPr marL="342000" lvl="1" indent="0">
              <a:buNone/>
            </a:pPr>
            <a:endParaRPr lang="nl-NL" dirty="0"/>
          </a:p>
          <a:p>
            <a:pPr>
              <a:buFont typeface="Wingdings" pitchFamily="2" charset="2"/>
              <a:buChar char="Ø"/>
            </a:pPr>
            <a:r>
              <a:rPr lang="nl-NL" dirty="0"/>
              <a:t>Problematiek: vraag voorspellen van drukke Velo-stations</a:t>
            </a:r>
          </a:p>
          <a:p>
            <a:pPr lvl="1"/>
            <a:endParaRPr lang="nl-NL" sz="1800" dirty="0"/>
          </a:p>
          <a:p>
            <a:pPr lvl="1"/>
            <a:endParaRPr lang="nl-NL" sz="1800" dirty="0"/>
          </a:p>
        </p:txBody>
      </p:sp>
      <p:sp>
        <p:nvSpPr>
          <p:cNvPr id="11" name="Tijdelijke aanduiding voor dianummer 1">
            <a:extLst>
              <a:ext uri="{FF2B5EF4-FFF2-40B4-BE49-F238E27FC236}">
                <a16:creationId xmlns:a16="http://schemas.microsoft.com/office/drawing/2014/main" id="{39CFB695-C953-DB40-8510-2EA662975CFA}"/>
              </a:ext>
            </a:extLst>
          </p:cNvPr>
          <p:cNvSpPr txBox="1">
            <a:spLocks/>
          </p:cNvSpPr>
          <p:nvPr/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 lvl="0">
              <a:defRPr lang="nl-NL"/>
            </a:defPPr>
            <a:lvl1pPr marL="0" lvl="1" algn="r" defTabSz="1088502" rtl="0" eaLnBrk="1" latinLnBrk="0" hangingPunct="1">
              <a:defRPr sz="1500" kern="1200">
                <a:solidFill>
                  <a:srgbClr val="F58220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</a:t>
            </a:fld>
            <a:endParaRPr lang="nl-NL" noProof="1"/>
          </a:p>
        </p:txBody>
      </p:sp>
      <p:sp>
        <p:nvSpPr>
          <p:cNvPr id="15" name="Tijdelijke aanduiding voor dianummer 1">
            <a:extLst>
              <a:ext uri="{FF2B5EF4-FFF2-40B4-BE49-F238E27FC236}">
                <a16:creationId xmlns:a16="http://schemas.microsoft.com/office/drawing/2014/main" id="{D4F6667C-1C8C-A041-8F52-EF6A2E33BA8F}"/>
              </a:ext>
            </a:extLst>
          </p:cNvPr>
          <p:cNvSpPr txBox="1">
            <a:spLocks/>
          </p:cNvSpPr>
          <p:nvPr/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 lvl="0">
              <a:defRPr lang="nl-NL"/>
            </a:defPPr>
            <a:lvl1pPr marL="0" lvl="1" algn="r" defTabSz="1088502" rtl="0" eaLnBrk="1" latinLnBrk="0" hangingPunct="1">
              <a:defRPr sz="1500" kern="1200">
                <a:solidFill>
                  <a:srgbClr val="F58220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2</a:t>
            </a:fld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15754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3EBF9B10-CF87-6147-B8F7-B1CA947A5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nl-NL" sz="1600" dirty="0"/>
              <a:t>Data Exploratie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nl-NL" sz="1600" dirty="0"/>
              <a:t>Voorspellingsanalyse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nl-NL" sz="1600" dirty="0" err="1"/>
              <a:t>Productionalisatie</a:t>
            </a:r>
            <a:endParaRPr lang="nl-NL" sz="1600" dirty="0"/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nl-NL" sz="1600" dirty="0"/>
              <a:t>Conclusie &amp; Verbeteringen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5B00D-AEB9-D94E-A400-048878C1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2CF3C95-AF28-DD45-9505-3474F4E2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4</a:t>
            </a:fld>
            <a:endParaRPr lang="nl-NL" noProof="1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FAA25FF4-10CB-194D-B8FF-0EE38DD3BE39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/>
        <p:txBody>
          <a:bodyPr/>
          <a:lstStyle/>
          <a:p>
            <a:pPr marL="0" indent="0">
              <a:buNone/>
            </a:pPr>
            <a:endParaRPr lang="nl-NL" dirty="0">
              <a:sym typeface="Wingdings" pitchFamily="2" charset="2"/>
            </a:endParaRPr>
          </a:p>
          <a:p>
            <a:pPr marL="0" indent="0">
              <a:buNone/>
            </a:pPr>
            <a:endParaRPr lang="nl-NL" dirty="0">
              <a:sym typeface="Wingdings" pitchFamily="2" charset="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0B537-EBED-6D40-83D1-C51B43AE2945}"/>
              </a:ext>
            </a:extLst>
          </p:cNvPr>
          <p:cNvSpPr>
            <a:spLocks noGrp="1"/>
          </p:cNvSpPr>
          <p:nvPr>
            <p:ph type="body" sz="quarter" idx="1007"/>
          </p:nvPr>
        </p:nvSpPr>
        <p:spPr>
          <a:xfrm>
            <a:off x="648000" y="1026180"/>
            <a:ext cx="4392000" cy="511175"/>
          </a:xfrm>
        </p:spPr>
        <p:txBody>
          <a:bodyPr/>
          <a:lstStyle/>
          <a:p>
            <a:r>
              <a:rPr lang="nl-NL" dirty="0"/>
              <a:t>Gegevens</a:t>
            </a:r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4856B5F9-5FE5-1840-8860-6BBE6CFC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6"/>
            <a:ext cx="4313883" cy="487428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exploratie</a:t>
            </a:r>
            <a:endParaRPr lang="nl-NL" sz="36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C8BAE32-7732-BE45-B4BF-7C245FCA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978" y="857188"/>
            <a:ext cx="4773436" cy="2386718"/>
          </a:xfrm>
          <a:prstGeom prst="rect">
            <a:avLst/>
          </a:prstGeom>
        </p:spPr>
      </p:pic>
      <p:graphicFrame>
        <p:nvGraphicFramePr>
          <p:cNvPr id="11" name="Tijdelijke aanduiding voor tabel 11">
            <a:extLst>
              <a:ext uri="{FF2B5EF4-FFF2-40B4-BE49-F238E27FC236}">
                <a16:creationId xmlns:a16="http://schemas.microsoft.com/office/drawing/2014/main" id="{61C7F301-2A3A-A248-97D5-93990D5EF2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850131"/>
              </p:ext>
            </p:extLst>
          </p:nvPr>
        </p:nvGraphicFramePr>
        <p:xfrm>
          <a:off x="482446" y="2518525"/>
          <a:ext cx="4221756" cy="2595880"/>
        </p:xfrm>
        <a:graphic>
          <a:graphicData uri="http://schemas.openxmlformats.org/drawingml/2006/table">
            <a:tbl>
              <a:tblPr firstRow="1" bandRow="1">
                <a:tableStyleId>{9762CC56-BEB9-478B-9DBA-08F5E435C3E4}</a:tableStyleId>
              </a:tblPr>
              <a:tblGrid>
                <a:gridCol w="2110878">
                  <a:extLst>
                    <a:ext uri="{9D8B030D-6E8A-4147-A177-3AD203B41FA5}">
                      <a16:colId xmlns:a16="http://schemas.microsoft.com/office/drawing/2014/main" val="2154749894"/>
                    </a:ext>
                  </a:extLst>
                </a:gridCol>
                <a:gridCol w="2110878">
                  <a:extLst>
                    <a:ext uri="{9D8B030D-6E8A-4147-A177-3AD203B41FA5}">
                      <a16:colId xmlns:a16="http://schemas.microsoft.com/office/drawing/2014/main" val="2253252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b="0" dirty="0">
                          <a:latin typeface="+mn-lt"/>
                          <a:cs typeface="Arial" panose="020B0604020202020204" pitchFamily="34" charset="0"/>
                        </a:rPr>
                        <a:t>Seizoen</a:t>
                      </a:r>
                      <a:endParaRPr lang="nl-NL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b="0" dirty="0">
                          <a:latin typeface="+mn-lt"/>
                        </a:rPr>
                        <a:t>Jaar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51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>
                          <a:latin typeface="+mn-lt"/>
                          <a:cs typeface="Arial" panose="020B0604020202020204" pitchFamily="34" charset="0"/>
                        </a:rPr>
                        <a:t>Maand</a:t>
                      </a:r>
                      <a:endParaRPr lang="nl-NL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b="0" dirty="0">
                          <a:latin typeface="+mn-lt"/>
                        </a:rPr>
                        <a:t>Feestdag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>
                          <a:latin typeface="+mn-lt"/>
                        </a:rPr>
                        <a:t>Weekdag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kern="1200" dirty="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Arial" panose="020B0604020202020204" pitchFamily="34" charset="0"/>
                        </a:rPr>
                        <a:t>Werkdag</a:t>
                      </a:r>
                      <a:endParaRPr lang="nl-NL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17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0" dirty="0">
                          <a:latin typeface="+mn-lt"/>
                          <a:cs typeface="Arial" panose="020B0604020202020204" pitchFamily="34" charset="0"/>
                        </a:rPr>
                        <a:t>Weer</a:t>
                      </a:r>
                      <a:endParaRPr lang="nl-NL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b="0" i="0" kern="1200" dirty="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Arial" panose="020B0604020202020204" pitchFamily="34" charset="0"/>
                        </a:rPr>
                        <a:t>Temperatuur</a:t>
                      </a:r>
                      <a:endParaRPr lang="nl-NL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5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i="0" kern="1200" dirty="0">
                          <a:solidFill>
                            <a:srgbClr val="000000"/>
                          </a:solidFill>
                          <a:latin typeface="+mn-lt"/>
                          <a:ea typeface="Roboto Light"/>
                          <a:cs typeface="Arial" panose="020B0604020202020204" pitchFamily="34" charset="0"/>
                        </a:rPr>
                        <a:t>Gevoelstemperatuur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i="0" kern="1200" dirty="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Arial" panose="020B0604020202020204" pitchFamily="34" charset="0"/>
                        </a:rPr>
                        <a:t>Vochtigheid</a:t>
                      </a:r>
                      <a:endParaRPr lang="nl-NL" sz="1600" b="0" i="0" kern="1200" dirty="0">
                        <a:solidFill>
                          <a:srgbClr val="000000"/>
                        </a:solidFill>
                        <a:latin typeface="+mn-lt"/>
                        <a:ea typeface="Roboto Ligh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53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i="0" kern="1200" dirty="0">
                          <a:solidFill>
                            <a:srgbClr val="000000"/>
                          </a:solidFill>
                          <a:latin typeface="+mn-lt"/>
                          <a:ea typeface="Roboto Light"/>
                          <a:cs typeface="Arial" panose="020B0604020202020204" pitchFamily="34" charset="0"/>
                        </a:rPr>
                        <a:t>Windsnelheid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i="0" kern="1200" dirty="0">
                          <a:solidFill>
                            <a:srgbClr val="000000"/>
                          </a:solidFill>
                          <a:latin typeface="+mn-lt"/>
                          <a:ea typeface="Roboto Light"/>
                          <a:cs typeface="Arial" panose="020B0604020202020204" pitchFamily="34" charset="0"/>
                        </a:rPr>
                        <a:t>Verhuurde fietsen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2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i="0" kern="1200" dirty="0">
                          <a:solidFill>
                            <a:srgbClr val="000000"/>
                          </a:solidFill>
                          <a:latin typeface="+mn-lt"/>
                          <a:ea typeface="Roboto Light"/>
                          <a:cs typeface="Arial" panose="020B0604020202020204" pitchFamily="34" charset="0"/>
                        </a:rPr>
                        <a:t>Casual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i="0" kern="1200" dirty="0">
                          <a:solidFill>
                            <a:srgbClr val="000000"/>
                          </a:solidFill>
                          <a:latin typeface="+mn-lt"/>
                          <a:ea typeface="Roboto Light"/>
                          <a:cs typeface="Arial" panose="020B0604020202020204" pitchFamily="34" charset="0"/>
                        </a:rPr>
                        <a:t>Geregistreerd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98870"/>
                  </a:ext>
                </a:extLst>
              </a:tr>
            </a:tbl>
          </a:graphicData>
        </a:graphic>
      </p:graphicFrame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BBBD8C1-AC64-0143-8CF9-4FC052B83355}"/>
              </a:ext>
            </a:extLst>
          </p:cNvPr>
          <p:cNvSpPr txBox="1">
            <a:spLocks/>
          </p:cNvSpPr>
          <p:nvPr/>
        </p:nvSpPr>
        <p:spPr bwMode="gray">
          <a:xfrm>
            <a:off x="482446" y="2050547"/>
            <a:ext cx="4221756" cy="467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4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nl-NL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2011-01-01	 </a:t>
            </a:r>
            <a:r>
              <a:rPr lang="nl-NL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Wingdings" pitchFamily="2" charset="2"/>
              </a:rPr>
              <a:t> 2012-12-28</a:t>
            </a:r>
            <a:endParaRPr lang="nl-NL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9772B8F-5465-4B4E-9F0F-A25F7956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78" y="3596542"/>
            <a:ext cx="4773436" cy="238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9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02C76-10FD-4040-A68B-C4C52C2B1DD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48283" y="3536413"/>
            <a:ext cx="3238499" cy="2658199"/>
          </a:xfrm>
        </p:spPr>
        <p:txBody>
          <a:bodyPr/>
          <a:lstStyle/>
          <a:p>
            <a:r>
              <a:rPr lang="nl-NL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Dagen</a:t>
            </a:r>
          </a:p>
          <a:p>
            <a:r>
              <a:rPr lang="nl-NL" sz="1600" dirty="0"/>
              <a:t>Er is geen groot verschil in gebruik van de deelfietsen per dag. Het blijkt dat de nood aan deelfietsen constant blijft doorheen de week.</a:t>
            </a:r>
          </a:p>
        </p:txBody>
      </p:sp>
      <p:sp>
        <p:nvSpPr>
          <p:cNvPr id="13" name="Tijdelijke aanduiding voor inhoud 3">
            <a:extLst>
              <a:ext uri="{FF2B5EF4-FFF2-40B4-BE49-F238E27FC236}">
                <a16:creationId xmlns:a16="http://schemas.microsoft.com/office/drawing/2014/main" id="{C55EFD2F-5FF2-434A-B8C1-72B4060C76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1" y="3536414"/>
            <a:ext cx="3238499" cy="2165455"/>
          </a:xfrm>
        </p:spPr>
        <p:txBody>
          <a:bodyPr/>
          <a:lstStyle/>
          <a:p>
            <a:pPr marL="0" indent="0">
              <a:buNone/>
            </a:pPr>
            <a:r>
              <a:rPr lang="nl-NL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Seizoenen</a:t>
            </a:r>
          </a:p>
          <a:p>
            <a:pPr marL="0" indent="0">
              <a:buNone/>
            </a:pPr>
            <a:r>
              <a:rPr lang="nl-NL" sz="1600" dirty="0"/>
              <a:t>In de zomer worden de meeste deelfietsen gehuurd. Daarna volgen de herfst en de lente. In de winter hebben de deelfietsen het minste succes.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1736E-C77B-6841-8D2A-9ED15FE8E90A}"/>
              </a:ext>
            </a:extLst>
          </p:cNvPr>
          <p:cNvSpPr>
            <a:spLocks noGrp="1"/>
          </p:cNvSpPr>
          <p:nvPr>
            <p:ph sz="quarter" idx="1007"/>
          </p:nvPr>
        </p:nvSpPr>
        <p:spPr>
          <a:xfrm>
            <a:off x="4447992" y="3536414"/>
            <a:ext cx="3238499" cy="2658198"/>
          </a:xfrm>
        </p:spPr>
        <p:txBody>
          <a:bodyPr/>
          <a:lstStyle/>
          <a:p>
            <a:r>
              <a:rPr lang="nl-NL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Maanden</a:t>
            </a:r>
          </a:p>
          <a:p>
            <a:r>
              <a:rPr lang="nl-NL" sz="1600" dirty="0"/>
              <a:t>In juni, juli, augustus en september zijn de deelfietsen het populairst. Tegen het einde van de winter zijn de deelfietsen het minst in trek.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AD686F3-A9D4-D946-89A4-290175F5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5</a:t>
            </a:fld>
            <a:endParaRPr lang="nl-NL" noProof="1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E3303CE7-BF6E-E647-A464-DCE071DF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exploratie</a:t>
            </a:r>
            <a:endParaRPr lang="nl-NL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43AD1-C059-E145-932C-F5FE692D70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Totaal histogrammen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108684-00C1-7746-82D3-ADC5BAFA6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12"/>
          <a:stretch/>
        </p:blipFill>
        <p:spPr>
          <a:xfrm>
            <a:off x="647700" y="1773670"/>
            <a:ext cx="2932782" cy="176274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745C054-7685-C44E-9960-BCA004541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22"/>
          <a:stretch/>
        </p:blipFill>
        <p:spPr>
          <a:xfrm>
            <a:off x="4447992" y="1773670"/>
            <a:ext cx="3087545" cy="176274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6FF9CA86-54D1-5542-BD4F-426AD85D2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16"/>
          <a:stretch/>
        </p:blipFill>
        <p:spPr>
          <a:xfrm>
            <a:off x="8097330" y="1773670"/>
            <a:ext cx="3013694" cy="17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02C76-10FD-4040-A68B-C4C52C2B1DD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48283" y="3536413"/>
            <a:ext cx="3238499" cy="2658199"/>
          </a:xfrm>
        </p:spPr>
        <p:txBody>
          <a:bodyPr/>
          <a:lstStyle/>
          <a:p>
            <a:r>
              <a:rPr lang="nl-NL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Weersomstandigheden</a:t>
            </a:r>
          </a:p>
          <a:p>
            <a:r>
              <a:rPr lang="nl-NL" sz="1600" dirty="0"/>
              <a:t>Bij goede tot gemiddelde weersomstandigheden kennen de deelfietsen veel succes. Wanneer het weer slecht is, is de nood aan deelfietsen beduidend lager.</a:t>
            </a:r>
          </a:p>
        </p:txBody>
      </p:sp>
      <p:sp>
        <p:nvSpPr>
          <p:cNvPr id="13" name="Tijdelijke aanduiding voor inhoud 3">
            <a:extLst>
              <a:ext uri="{FF2B5EF4-FFF2-40B4-BE49-F238E27FC236}">
                <a16:creationId xmlns:a16="http://schemas.microsoft.com/office/drawing/2014/main" id="{C55EFD2F-5FF2-434A-B8C1-72B4060C76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1" y="3536414"/>
            <a:ext cx="3238499" cy="2165455"/>
          </a:xfrm>
        </p:spPr>
        <p:txBody>
          <a:bodyPr/>
          <a:lstStyle/>
          <a:p>
            <a:pPr marL="0" indent="0">
              <a:buNone/>
            </a:pPr>
            <a:r>
              <a:rPr lang="nl-NL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Feestdagen</a:t>
            </a:r>
          </a:p>
          <a:p>
            <a:pPr marL="0" indent="0">
              <a:buNone/>
            </a:pPr>
            <a:r>
              <a:rPr lang="nl-NL" sz="1600" dirty="0"/>
              <a:t>Op feestdagen is er minder nood aan deelfietsen. Gemiddeld hebben de deelfietsen iets minder succes op deze dagen.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1736E-C77B-6841-8D2A-9ED15FE8E90A}"/>
              </a:ext>
            </a:extLst>
          </p:cNvPr>
          <p:cNvSpPr>
            <a:spLocks noGrp="1"/>
          </p:cNvSpPr>
          <p:nvPr>
            <p:ph sz="quarter" idx="1007"/>
          </p:nvPr>
        </p:nvSpPr>
        <p:spPr>
          <a:xfrm>
            <a:off x="4447992" y="3536414"/>
            <a:ext cx="3238499" cy="2658198"/>
          </a:xfrm>
        </p:spPr>
        <p:txBody>
          <a:bodyPr/>
          <a:lstStyle/>
          <a:p>
            <a:r>
              <a:rPr lang="nl-NL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Werkdagen</a:t>
            </a:r>
          </a:p>
          <a:p>
            <a:r>
              <a:rPr lang="nl-NL" sz="1600" dirty="0"/>
              <a:t>Tussen werkdagen en weekenddagen is er gemiddeld weinig verschil in de populariteit van de deelfietsen.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AD686F3-A9D4-D946-89A4-290175F5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6</a:t>
            </a:fld>
            <a:endParaRPr lang="nl-NL" noProof="1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E3303CE7-BF6E-E647-A464-DCE071DF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exploratie</a:t>
            </a:r>
            <a:endParaRPr lang="nl-NL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43AD1-C059-E145-932C-F5FE692D70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Gemiddelde histogrammen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3BAA793A-BADF-814A-B1F0-CEAA7138D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96"/>
          <a:stretch/>
        </p:blipFill>
        <p:spPr>
          <a:xfrm>
            <a:off x="8248283" y="1773669"/>
            <a:ext cx="2940417" cy="1762744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7B04F37F-61B8-A043-820B-31F48A72A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52"/>
          <a:stretch/>
        </p:blipFill>
        <p:spPr>
          <a:xfrm>
            <a:off x="4447992" y="1773669"/>
            <a:ext cx="2892608" cy="1762744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A59AA4E5-3D6F-E34C-8BF6-6AA1577EFC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93"/>
          <a:stretch/>
        </p:blipFill>
        <p:spPr>
          <a:xfrm>
            <a:off x="647700" y="1773668"/>
            <a:ext cx="3095625" cy="1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0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1">
            <a:extLst>
              <a:ext uri="{FF2B5EF4-FFF2-40B4-BE49-F238E27FC236}">
                <a16:creationId xmlns:a16="http://schemas.microsoft.com/office/drawing/2014/main" id="{6CC8D230-5BE3-E545-8D28-379D9E31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7</a:t>
            </a:fld>
            <a:endParaRPr lang="nl-NL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45503-D9B4-7446-94F7-E8DF8499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nl-NL" b="1" dirty="0"/>
              <a:t>Voorspellingsanalyse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0F96D-A5D2-0746-BFDE-AD23563C7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041500"/>
            <a:ext cx="11027626" cy="511175"/>
          </a:xfrm>
        </p:spPr>
        <p:txBody>
          <a:bodyPr/>
          <a:lstStyle/>
          <a:p>
            <a:r>
              <a:rPr lang="nl-NL" dirty="0"/>
              <a:t>3 Modellen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24DF4-6F3B-9147-AFE2-DA1F2A0B53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1584" y="1842411"/>
            <a:ext cx="3556237" cy="1103927"/>
          </a:xfrm>
        </p:spPr>
        <p:txBody>
          <a:bodyPr/>
          <a:lstStyle/>
          <a:p>
            <a:r>
              <a:rPr lang="nl-NL" sz="1600" dirty="0"/>
              <a:t>Random </a:t>
            </a:r>
            <a:r>
              <a:rPr lang="nl-NL" sz="1600" dirty="0" err="1"/>
              <a:t>Forest</a:t>
            </a:r>
            <a:r>
              <a:rPr lang="nl-NL" sz="1600" dirty="0"/>
              <a:t> </a:t>
            </a:r>
            <a:r>
              <a:rPr lang="nl-NL" sz="1600" dirty="0" err="1"/>
              <a:t>Regression</a:t>
            </a:r>
            <a:endParaRPr lang="nl-NL" sz="1600" dirty="0"/>
          </a:p>
          <a:p>
            <a:r>
              <a:rPr lang="nl-NL" sz="1600" b="0" dirty="0">
                <a:latin typeface="+mn-lt"/>
              </a:rPr>
              <a:t>Dit is een zeer robuust model dat automatisch het belang van de features bepaald.</a:t>
            </a:r>
            <a:endParaRPr lang="nl-NZ" sz="1600" b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525ED41-C8AD-B446-88D4-0BC90A31AD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48664" y="4892628"/>
            <a:ext cx="3556237" cy="1103927"/>
          </a:xfrm>
        </p:spPr>
        <p:txBody>
          <a:bodyPr/>
          <a:lstStyle/>
          <a:p>
            <a:pPr lvl="0"/>
            <a:r>
              <a:rPr lang="nl-NL" sz="1600" dirty="0" err="1"/>
              <a:t>XGBoost</a:t>
            </a:r>
            <a:r>
              <a:rPr lang="nl-NL" sz="1600" dirty="0"/>
              <a:t> </a:t>
            </a:r>
            <a:r>
              <a:rPr lang="nl-NL" sz="1600" dirty="0" err="1"/>
              <a:t>Regression</a:t>
            </a:r>
            <a:endParaRPr lang="nl-NL" sz="1600" dirty="0"/>
          </a:p>
          <a:p>
            <a:r>
              <a:rPr lang="nl-NL" sz="1600" b="0" dirty="0">
                <a:latin typeface="+mn-lt"/>
              </a:rPr>
              <a:t>Dit is een sterk generaliserend model dat complexe data en relaties kan beschrijven.</a:t>
            </a:r>
            <a:endParaRPr lang="nl-NZ" sz="1600" b="0">
              <a:latin typeface="+mn-lt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2D8CD8F-6B14-5D46-BCB5-59A4E9240AA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351584" y="3367521"/>
            <a:ext cx="3556237" cy="1103927"/>
          </a:xfrm>
        </p:spPr>
        <p:txBody>
          <a:bodyPr/>
          <a:lstStyle/>
          <a:p>
            <a:pPr lvl="0"/>
            <a:r>
              <a:rPr lang="nl-NL" sz="1600" dirty="0" err="1"/>
              <a:t>Linear</a:t>
            </a:r>
            <a:r>
              <a:rPr lang="nl-NL" sz="1600" dirty="0"/>
              <a:t> </a:t>
            </a:r>
            <a:r>
              <a:rPr lang="nl-NL" sz="1600" dirty="0" err="1"/>
              <a:t>Regression</a:t>
            </a:r>
            <a:endParaRPr lang="nl-NL" sz="1600" dirty="0"/>
          </a:p>
          <a:p>
            <a:r>
              <a:rPr lang="nl-NL" sz="1600" b="0" dirty="0">
                <a:latin typeface="+mn-lt"/>
              </a:rPr>
              <a:t>Dit is een snel en simpel model dat de lineaire relatie tussen temperatuur en verhuur goed kan beschrijven.</a:t>
            </a:r>
            <a:endParaRPr lang="nl-NZ" sz="1600" b="0">
              <a:latin typeface="+mn-lt"/>
            </a:endParaRPr>
          </a:p>
        </p:txBody>
      </p:sp>
      <p:pic>
        <p:nvPicPr>
          <p:cNvPr id="13" name="Picture Placeholder 27">
            <a:extLst>
              <a:ext uri="{FF2B5EF4-FFF2-40B4-BE49-F238E27FC236}">
                <a16:creationId xmlns:a16="http://schemas.microsoft.com/office/drawing/2014/main" id="{5CED94B7-9AFC-0A4D-B129-750D8CDD4A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gray">
          <a:xfrm>
            <a:off x="847424" y="1841147"/>
            <a:ext cx="1105191" cy="1105191"/>
          </a:xfrm>
          <a:prstGeom prst="rect">
            <a:avLst/>
          </a:prstGeom>
        </p:spPr>
      </p:pic>
      <p:pic>
        <p:nvPicPr>
          <p:cNvPr id="20" name="Picture Placeholder 27">
            <a:extLst>
              <a:ext uri="{FF2B5EF4-FFF2-40B4-BE49-F238E27FC236}">
                <a16:creationId xmlns:a16="http://schemas.microsoft.com/office/drawing/2014/main" id="{9AA1F8AF-8273-A147-845C-62D9CCEC3D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gray">
          <a:xfrm>
            <a:off x="844503" y="4891363"/>
            <a:ext cx="1105191" cy="1105191"/>
          </a:xfrm>
          <a:prstGeom prst="rect">
            <a:avLst/>
          </a:prstGeom>
        </p:spPr>
      </p:pic>
      <p:pic>
        <p:nvPicPr>
          <p:cNvPr id="21" name="Picture Placeholder 27">
            <a:extLst>
              <a:ext uri="{FF2B5EF4-FFF2-40B4-BE49-F238E27FC236}">
                <a16:creationId xmlns:a16="http://schemas.microsoft.com/office/drawing/2014/main" id="{72D60296-600C-0E4F-8CE1-0D2E1B5BC1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gray">
          <a:xfrm>
            <a:off x="847423" y="3366255"/>
            <a:ext cx="1105191" cy="1105191"/>
          </a:xfrm>
          <a:prstGeom prst="rect">
            <a:avLst/>
          </a:prstGeom>
        </p:spPr>
      </p:pic>
      <p:graphicFrame>
        <p:nvGraphicFramePr>
          <p:cNvPr id="29" name="Tijdelijke aanduiding voor tabel 11">
            <a:extLst>
              <a:ext uri="{FF2B5EF4-FFF2-40B4-BE49-F238E27FC236}">
                <a16:creationId xmlns:a16="http://schemas.microsoft.com/office/drawing/2014/main" id="{1ADD7D88-991F-034F-8517-FC47638EF2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7561229"/>
              </p:ext>
            </p:extLst>
          </p:nvPr>
        </p:nvGraphicFramePr>
        <p:xfrm>
          <a:off x="7562651" y="1947338"/>
          <a:ext cx="2836126" cy="999000"/>
        </p:xfrm>
        <a:graphic>
          <a:graphicData uri="http://schemas.openxmlformats.org/drawingml/2006/table">
            <a:tbl>
              <a:tblPr firstRow="1" bandRow="1">
                <a:tableStyleId>{9762CC56-BEB9-478B-9DBA-08F5E435C3E4}</a:tableStyleId>
              </a:tblPr>
              <a:tblGrid>
                <a:gridCol w="1418063">
                  <a:extLst>
                    <a:ext uri="{9D8B030D-6E8A-4147-A177-3AD203B41FA5}">
                      <a16:colId xmlns:a16="http://schemas.microsoft.com/office/drawing/2014/main" val="2154749894"/>
                    </a:ext>
                  </a:extLst>
                </a:gridCol>
                <a:gridCol w="1418063">
                  <a:extLst>
                    <a:ext uri="{9D8B030D-6E8A-4147-A177-3AD203B41FA5}">
                      <a16:colId xmlns:a16="http://schemas.microsoft.com/office/drawing/2014/main" val="2253252682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r>
                        <a:rPr lang="nl-NL" sz="1400" b="0" dirty="0">
                          <a:latin typeface="+mn-lt"/>
                          <a:cs typeface="Arial" panose="020B0604020202020204" pitchFamily="34" charset="0"/>
                        </a:rPr>
                        <a:t>RMSE</a:t>
                      </a:r>
                      <a:endParaRPr lang="nl-NL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237.19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512560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r>
                        <a:rPr lang="nl-NL" sz="1400" b="0" dirty="0">
                          <a:latin typeface="+mn-lt"/>
                          <a:cs typeface="Arial" panose="020B0604020202020204" pitchFamily="34" charset="0"/>
                        </a:rPr>
                        <a:t>MAE</a:t>
                      </a:r>
                      <a:endParaRPr lang="nl-NL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169.75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68610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marL="0" marR="0" lvl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0" kern="1200" dirty="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</a:rPr>
                        <a:t>R</a:t>
                      </a:r>
                      <a:r>
                        <a:rPr lang="nl-NL" sz="1400" b="0" i="0" kern="1200" baseline="30000" dirty="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</a:rPr>
                        <a:t>2</a:t>
                      </a:r>
                      <a:endParaRPr lang="nl-NL" sz="1400" b="0" i="0" kern="1200" dirty="0">
                        <a:solidFill>
                          <a:srgbClr val="000000"/>
                        </a:solidFill>
                        <a:latin typeface="Roboto Light"/>
                        <a:ea typeface="Roboto Light"/>
                        <a:cs typeface="Roboto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0.981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767310"/>
                  </a:ext>
                </a:extLst>
              </a:tr>
            </a:tbl>
          </a:graphicData>
        </a:graphic>
      </p:graphicFrame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E4D700FC-FE98-6949-A458-46919E99677C}"/>
              </a:ext>
            </a:extLst>
          </p:cNvPr>
          <p:cNvSpPr txBox="1">
            <a:spLocks/>
          </p:cNvSpPr>
          <p:nvPr/>
        </p:nvSpPr>
        <p:spPr bwMode="gray">
          <a:xfrm>
            <a:off x="8977794" y="1611640"/>
            <a:ext cx="1420983" cy="33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4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nl-NL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Score</a:t>
            </a:r>
            <a:endParaRPr lang="nl-NL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32" name="Tijdelijke aanduiding voor tabel 11">
            <a:extLst>
              <a:ext uri="{FF2B5EF4-FFF2-40B4-BE49-F238E27FC236}">
                <a16:creationId xmlns:a16="http://schemas.microsoft.com/office/drawing/2014/main" id="{BD24B186-549D-1647-9378-39C53038D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4530373"/>
              </p:ext>
            </p:extLst>
          </p:nvPr>
        </p:nvGraphicFramePr>
        <p:xfrm>
          <a:off x="7562651" y="3472446"/>
          <a:ext cx="2836126" cy="999000"/>
        </p:xfrm>
        <a:graphic>
          <a:graphicData uri="http://schemas.openxmlformats.org/drawingml/2006/table">
            <a:tbl>
              <a:tblPr firstRow="1" bandRow="1">
                <a:tableStyleId>{9762CC56-BEB9-478B-9DBA-08F5E435C3E4}</a:tableStyleId>
              </a:tblPr>
              <a:tblGrid>
                <a:gridCol w="1418063">
                  <a:extLst>
                    <a:ext uri="{9D8B030D-6E8A-4147-A177-3AD203B41FA5}">
                      <a16:colId xmlns:a16="http://schemas.microsoft.com/office/drawing/2014/main" val="2154749894"/>
                    </a:ext>
                  </a:extLst>
                </a:gridCol>
                <a:gridCol w="1418063">
                  <a:extLst>
                    <a:ext uri="{9D8B030D-6E8A-4147-A177-3AD203B41FA5}">
                      <a16:colId xmlns:a16="http://schemas.microsoft.com/office/drawing/2014/main" val="2253252682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r>
                        <a:rPr lang="nl-NL" sz="1400" b="0" dirty="0">
                          <a:latin typeface="+mn-lt"/>
                          <a:cs typeface="Arial" panose="020B0604020202020204" pitchFamily="34" charset="0"/>
                        </a:rPr>
                        <a:t>RMSE</a:t>
                      </a:r>
                      <a:endParaRPr lang="nl-NL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518.43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512560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r>
                        <a:rPr lang="nl-NL" sz="1400" b="0" dirty="0">
                          <a:latin typeface="+mn-lt"/>
                          <a:cs typeface="Arial" panose="020B0604020202020204" pitchFamily="34" charset="0"/>
                        </a:rPr>
                        <a:t>MAE</a:t>
                      </a:r>
                      <a:endParaRPr lang="nl-NL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387.16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68610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marL="0" marR="0" lvl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0" kern="1200" dirty="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</a:rPr>
                        <a:t>R</a:t>
                      </a:r>
                      <a:r>
                        <a:rPr lang="nl-NL" sz="1400" b="0" i="0" kern="1200" baseline="30000" dirty="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</a:rPr>
                        <a:t>2</a:t>
                      </a:r>
                      <a:endParaRPr lang="nl-NL" sz="1400" b="0" i="0" kern="1200" dirty="0">
                        <a:solidFill>
                          <a:srgbClr val="000000"/>
                        </a:solidFill>
                        <a:latin typeface="Roboto Light"/>
                        <a:ea typeface="Roboto Light"/>
                        <a:cs typeface="Roboto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0.911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073907"/>
                  </a:ext>
                </a:extLst>
              </a:tr>
            </a:tbl>
          </a:graphicData>
        </a:graphic>
      </p:graphicFrame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93799DF-5558-4649-A56C-6F5DA5D16D8C}"/>
              </a:ext>
            </a:extLst>
          </p:cNvPr>
          <p:cNvSpPr txBox="1">
            <a:spLocks/>
          </p:cNvSpPr>
          <p:nvPr/>
        </p:nvSpPr>
        <p:spPr bwMode="gray">
          <a:xfrm>
            <a:off x="8977794" y="3136748"/>
            <a:ext cx="1420983" cy="33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4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nl-NL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Score</a:t>
            </a:r>
            <a:endParaRPr lang="nl-NL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34" name="Tijdelijke aanduiding voor tabel 11">
            <a:extLst>
              <a:ext uri="{FF2B5EF4-FFF2-40B4-BE49-F238E27FC236}">
                <a16:creationId xmlns:a16="http://schemas.microsoft.com/office/drawing/2014/main" id="{A6D30CDF-103F-C740-9246-8A5A416AD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7679904"/>
              </p:ext>
            </p:extLst>
          </p:nvPr>
        </p:nvGraphicFramePr>
        <p:xfrm>
          <a:off x="7559731" y="4997554"/>
          <a:ext cx="2836126" cy="999000"/>
        </p:xfrm>
        <a:graphic>
          <a:graphicData uri="http://schemas.openxmlformats.org/drawingml/2006/table">
            <a:tbl>
              <a:tblPr firstRow="1" bandRow="1">
                <a:tableStyleId>{9762CC56-BEB9-478B-9DBA-08F5E435C3E4}</a:tableStyleId>
              </a:tblPr>
              <a:tblGrid>
                <a:gridCol w="1418063">
                  <a:extLst>
                    <a:ext uri="{9D8B030D-6E8A-4147-A177-3AD203B41FA5}">
                      <a16:colId xmlns:a16="http://schemas.microsoft.com/office/drawing/2014/main" val="2154749894"/>
                    </a:ext>
                  </a:extLst>
                </a:gridCol>
                <a:gridCol w="1418063">
                  <a:extLst>
                    <a:ext uri="{9D8B030D-6E8A-4147-A177-3AD203B41FA5}">
                      <a16:colId xmlns:a16="http://schemas.microsoft.com/office/drawing/2014/main" val="2253252682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r>
                        <a:rPr lang="nl-NL" sz="1400" b="0" dirty="0">
                          <a:latin typeface="+mn-lt"/>
                          <a:cs typeface="Arial" panose="020B0604020202020204" pitchFamily="34" charset="0"/>
                        </a:rPr>
                        <a:t>RMSE</a:t>
                      </a:r>
                      <a:endParaRPr lang="nl-NL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b="0" dirty="0">
                          <a:latin typeface="+mn-lt"/>
                        </a:rPr>
                        <a:t>219.73</a:t>
                      </a:r>
                      <a:endParaRPr lang="nl-NL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512560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r>
                        <a:rPr lang="nl-NL" sz="1400" b="0" dirty="0">
                          <a:latin typeface="+mn-lt"/>
                          <a:cs typeface="Arial" panose="020B0604020202020204" pitchFamily="34" charset="0"/>
                        </a:rPr>
                        <a:t>MAE</a:t>
                      </a:r>
                      <a:endParaRPr lang="nl-NL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152.37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68610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r>
                        <a:rPr lang="nl-NL" sz="1400" b="0" dirty="0">
                          <a:latin typeface="+mn-lt"/>
                        </a:rPr>
                        <a:t>R</a:t>
                      </a:r>
                      <a:r>
                        <a:rPr lang="nl-NL" sz="1400" b="0" baseline="30000" dirty="0">
                          <a:latin typeface="+mn-lt"/>
                        </a:rPr>
                        <a:t>2</a:t>
                      </a:r>
                      <a:endParaRPr lang="nl-NL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0.984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097647"/>
                  </a:ext>
                </a:extLst>
              </a:tr>
            </a:tbl>
          </a:graphicData>
        </a:graphic>
      </p:graphicFrame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363983-39E6-724A-A494-76D7669E8EA8}"/>
              </a:ext>
            </a:extLst>
          </p:cNvPr>
          <p:cNvSpPr txBox="1">
            <a:spLocks/>
          </p:cNvSpPr>
          <p:nvPr/>
        </p:nvSpPr>
        <p:spPr bwMode="gray">
          <a:xfrm>
            <a:off x="8974874" y="4661856"/>
            <a:ext cx="1420983" cy="33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4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nl-NL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Score</a:t>
            </a:r>
            <a:endParaRPr lang="nl-NL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7" name="Afgeronde rechthoek 36">
            <a:extLst>
              <a:ext uri="{FF2B5EF4-FFF2-40B4-BE49-F238E27FC236}">
                <a16:creationId xmlns:a16="http://schemas.microsoft.com/office/drawing/2014/main" id="{95F917DF-C842-8B48-AF70-759C1F93E025}"/>
              </a:ext>
            </a:extLst>
          </p:cNvPr>
          <p:cNvSpPr/>
          <p:nvPr/>
        </p:nvSpPr>
        <p:spPr>
          <a:xfrm>
            <a:off x="7195458" y="4572000"/>
            <a:ext cx="3592286" cy="152400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229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1">
            <a:extLst>
              <a:ext uri="{FF2B5EF4-FFF2-40B4-BE49-F238E27FC236}">
                <a16:creationId xmlns:a16="http://schemas.microsoft.com/office/drawing/2014/main" id="{6CC8D230-5BE3-E545-8D28-379D9E31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8</a:t>
            </a:fld>
            <a:endParaRPr lang="nl-NL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45503-D9B4-7446-94F7-E8DF8499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nl-NL" b="1" dirty="0"/>
              <a:t>Voorspellingsanalyse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0F96D-A5D2-0746-BFDE-AD23563C7C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r>
              <a:rPr lang="nl-NL" dirty="0"/>
              <a:t>Beste model: </a:t>
            </a:r>
            <a:r>
              <a:rPr lang="nl-NL" dirty="0" err="1"/>
              <a:t>XGBoost</a:t>
            </a:r>
            <a:endParaRPr lang="nl-NL" dirty="0"/>
          </a:p>
        </p:txBody>
      </p:sp>
      <p:graphicFrame>
        <p:nvGraphicFramePr>
          <p:cNvPr id="23" name="Tijdelijke aanduiding voor tabel 11">
            <a:extLst>
              <a:ext uri="{FF2B5EF4-FFF2-40B4-BE49-F238E27FC236}">
                <a16:creationId xmlns:a16="http://schemas.microsoft.com/office/drawing/2014/main" id="{BB9BCBB7-F2BD-E748-94C3-381BBE3E50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3759062"/>
              </p:ext>
            </p:extLst>
          </p:nvPr>
        </p:nvGraphicFramePr>
        <p:xfrm>
          <a:off x="1491343" y="4565571"/>
          <a:ext cx="3297396" cy="999000"/>
        </p:xfrm>
        <a:graphic>
          <a:graphicData uri="http://schemas.openxmlformats.org/drawingml/2006/table">
            <a:tbl>
              <a:tblPr firstRow="1" bandRow="1">
                <a:tableStyleId>{9762CC56-BEB9-478B-9DBA-08F5E435C3E4}</a:tableStyleId>
              </a:tblPr>
              <a:tblGrid>
                <a:gridCol w="1099132">
                  <a:extLst>
                    <a:ext uri="{9D8B030D-6E8A-4147-A177-3AD203B41FA5}">
                      <a16:colId xmlns:a16="http://schemas.microsoft.com/office/drawing/2014/main" val="2154749894"/>
                    </a:ext>
                  </a:extLst>
                </a:gridCol>
                <a:gridCol w="1099132">
                  <a:extLst>
                    <a:ext uri="{9D8B030D-6E8A-4147-A177-3AD203B41FA5}">
                      <a16:colId xmlns:a16="http://schemas.microsoft.com/office/drawing/2014/main" val="2253252682"/>
                    </a:ext>
                  </a:extLst>
                </a:gridCol>
                <a:gridCol w="1099132">
                  <a:extLst>
                    <a:ext uri="{9D8B030D-6E8A-4147-A177-3AD203B41FA5}">
                      <a16:colId xmlns:a16="http://schemas.microsoft.com/office/drawing/2014/main" val="3117438507"/>
                    </a:ext>
                  </a:extLst>
                </a:gridCol>
              </a:tblGrid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nl-NL" sz="1400" b="0" dirty="0">
                          <a:latin typeface="+mn-lt"/>
                          <a:cs typeface="Arial" panose="020B0604020202020204" pitchFamily="34" charset="0"/>
                        </a:rPr>
                        <a:t>2012-12-29</a:t>
                      </a:r>
                      <a:endParaRPr lang="nl-NL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1325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1341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512560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algn="ctr"/>
                      <a:r>
                        <a:rPr lang="nl-NL" sz="1400" b="0" dirty="0">
                          <a:latin typeface="+mn-lt"/>
                          <a:cs typeface="Arial" panose="020B0604020202020204" pitchFamily="34" charset="0"/>
                        </a:rPr>
                        <a:t>2012-12-30</a:t>
                      </a:r>
                      <a:endParaRPr lang="nl-NL" sz="1400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2557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1796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68610"/>
                  </a:ext>
                </a:extLst>
              </a:tr>
              <a:tr h="333000">
                <a:tc>
                  <a:txBody>
                    <a:bodyPr/>
                    <a:lstStyle/>
                    <a:p>
                      <a:pPr marL="0" marR="0" indent="0" algn="ctr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2012-12-31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2923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88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dirty="0">
                          <a:latin typeface="+mn-lt"/>
                        </a:rPr>
                        <a:t>2729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3828"/>
                  </a:ext>
                </a:extLst>
              </a:tr>
            </a:tbl>
          </a:graphicData>
        </a:graphic>
      </p:graphicFrame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3D51335-3278-1244-9979-DCB1930EC4F1}"/>
              </a:ext>
            </a:extLst>
          </p:cNvPr>
          <p:cNvSpPr txBox="1">
            <a:spLocks/>
          </p:cNvSpPr>
          <p:nvPr/>
        </p:nvSpPr>
        <p:spPr bwMode="gray">
          <a:xfrm>
            <a:off x="2605758" y="4230771"/>
            <a:ext cx="1084499" cy="33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4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nl-NL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Voorspelling</a:t>
            </a:r>
            <a:endParaRPr lang="nl-NL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55DE783-13D7-FF43-A211-EB5858EDF190}"/>
              </a:ext>
            </a:extLst>
          </p:cNvPr>
          <p:cNvSpPr txBox="1">
            <a:spLocks/>
          </p:cNvSpPr>
          <p:nvPr/>
        </p:nvSpPr>
        <p:spPr bwMode="gray">
          <a:xfrm>
            <a:off x="3704240" y="4230771"/>
            <a:ext cx="1084499" cy="33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400" b="0" i="0" kern="12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nl-NL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Meting</a:t>
            </a:r>
            <a:endParaRPr lang="nl-NL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99FA1E24-E627-3C4F-9AB8-37278A1AF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4" r="9043"/>
          <a:stretch/>
        </p:blipFill>
        <p:spPr>
          <a:xfrm>
            <a:off x="5785115" y="1552675"/>
            <a:ext cx="6089696" cy="3530954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63F50F5-2423-8249-9B59-AEC1C709B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1584" y="1842411"/>
            <a:ext cx="3556237" cy="1103927"/>
          </a:xfrm>
        </p:spPr>
        <p:txBody>
          <a:bodyPr/>
          <a:lstStyle/>
          <a:p>
            <a:r>
              <a:rPr lang="nl-NL" sz="1600" dirty="0" err="1"/>
              <a:t>XGBoost</a:t>
            </a:r>
            <a:r>
              <a:rPr lang="nl-NL" sz="1600" dirty="0"/>
              <a:t> </a:t>
            </a:r>
            <a:r>
              <a:rPr lang="nl-NL" sz="1600" dirty="0" err="1"/>
              <a:t>Regression</a:t>
            </a:r>
            <a:endParaRPr lang="nl-NL" sz="1600" dirty="0"/>
          </a:p>
          <a:p>
            <a:r>
              <a:rPr lang="nl-NL" sz="1600" b="0" dirty="0">
                <a:latin typeface="+mn-lt"/>
              </a:rPr>
              <a:t>Dit model presteert het best op ongeziene data en wordt gebruikt voor voorspellingen.</a:t>
            </a:r>
            <a:endParaRPr lang="nl-NZ" sz="1600" b="0">
              <a:latin typeface="+mn-lt"/>
            </a:endParaRPr>
          </a:p>
        </p:txBody>
      </p:sp>
      <p:pic>
        <p:nvPicPr>
          <p:cNvPr id="37" name="Picture Placeholder 27">
            <a:extLst>
              <a:ext uri="{FF2B5EF4-FFF2-40B4-BE49-F238E27FC236}">
                <a16:creationId xmlns:a16="http://schemas.microsoft.com/office/drawing/2014/main" id="{AEBC681D-1996-4A47-8892-5F6BE503EA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 bwMode="gray">
          <a:xfrm>
            <a:off x="847424" y="1841147"/>
            <a:ext cx="1105191" cy="1105191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9DCC763-2543-6449-BEF4-FE6134D7EFC3}"/>
              </a:ext>
            </a:extLst>
          </p:cNvPr>
          <p:cNvSpPr txBox="1">
            <a:spLocks/>
          </p:cNvSpPr>
          <p:nvPr/>
        </p:nvSpPr>
        <p:spPr bwMode="gray">
          <a:xfrm>
            <a:off x="626198" y="3723230"/>
            <a:ext cx="5137415" cy="340141"/>
          </a:xfrm>
          <a:prstGeom prst="rect">
            <a:avLst/>
          </a:prstGeom>
        </p:spPr>
        <p:txBody>
          <a:bodyPr vert="horz" lIns="0" tIns="0" rIns="0" bIns="0" numCol="1" spcCol="360000" rtlCol="0">
            <a:noAutofit/>
          </a:bodyPr>
          <a:lstStyle>
            <a:lvl1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2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Wingdings" pitchFamily="2" charset="2"/>
              <a:buChar char="Ø"/>
            </a:pPr>
            <a:r>
              <a:rPr lang="nl-NL" sz="1600" dirty="0">
                <a:solidFill>
                  <a:schemeClr val="tx1"/>
                </a:solidFill>
              </a:rPr>
              <a:t>Voorspelling volgende 3 dagen:</a:t>
            </a:r>
          </a:p>
          <a:p>
            <a:pPr lvl="1"/>
            <a:endParaRPr lang="nl-NL" sz="1800" dirty="0"/>
          </a:p>
          <a:p>
            <a:pPr lvl="1"/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6711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2BCEE581-1089-3343-8B1B-5CFDF87F42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37461" t="7818" b="7818"/>
          <a:stretch/>
        </p:blipFill>
        <p:spPr>
          <a:xfrm>
            <a:off x="4544560" y="0"/>
            <a:ext cx="7648640" cy="6878782"/>
          </a:xfr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9611DC11-3DC2-5547-994B-898C37793795}"/>
              </a:ext>
            </a:extLst>
          </p:cNvPr>
          <p:cNvSpPr/>
          <p:nvPr/>
        </p:nvSpPr>
        <p:spPr>
          <a:xfrm>
            <a:off x="2408651" y="0"/>
            <a:ext cx="5902152" cy="6878782"/>
          </a:xfrm>
          <a:custGeom>
            <a:avLst/>
            <a:gdLst>
              <a:gd name="connsiteX0" fmla="*/ 0 w 5902152"/>
              <a:gd name="connsiteY0" fmla="*/ 0 h 6878782"/>
              <a:gd name="connsiteX1" fmla="*/ 3398480 w 5902152"/>
              <a:gd name="connsiteY1" fmla="*/ 0 h 6878782"/>
              <a:gd name="connsiteX2" fmla="*/ 5902152 w 5902152"/>
              <a:gd name="connsiteY2" fmla="*/ 6878782 h 6878782"/>
              <a:gd name="connsiteX3" fmla="*/ 0 w 5902152"/>
              <a:gd name="connsiteY3" fmla="*/ 6878782 h 6878782"/>
              <a:gd name="connsiteX4" fmla="*/ 0 w 5902152"/>
              <a:gd name="connsiteY4" fmla="*/ 0 h 687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2152" h="6878782">
                <a:moveTo>
                  <a:pt x="0" y="0"/>
                </a:moveTo>
                <a:lnTo>
                  <a:pt x="3398480" y="0"/>
                </a:lnTo>
                <a:lnTo>
                  <a:pt x="5902152" y="6878782"/>
                </a:lnTo>
                <a:lnTo>
                  <a:pt x="0" y="687878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E5E257-F2C3-8F41-BAD4-3DE369169EE6}"/>
              </a:ext>
            </a:extLst>
          </p:cNvPr>
          <p:cNvSpPr>
            <a:spLocks noGrp="1"/>
          </p:cNvSpPr>
          <p:nvPr>
            <p:ph type="body" idx="1003"/>
          </p:nvPr>
        </p:nvSpPr>
        <p:spPr>
          <a:xfrm>
            <a:off x="6190893" y="-2903589"/>
            <a:ext cx="14716865" cy="1471833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65AF86-BA23-1748-80C4-B9FDC14E7D3F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86532-4892-3F41-8DC2-0B505147B46F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1467D-486F-0648-B038-D21239AC79A1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4169F7C4-ED0C-AD4A-8421-B34BF8233003}"/>
              </a:ext>
            </a:extLst>
          </p:cNvPr>
          <p:cNvSpPr txBox="1">
            <a:spLocks/>
          </p:cNvSpPr>
          <p:nvPr/>
        </p:nvSpPr>
        <p:spPr>
          <a:xfrm>
            <a:off x="11157644" y="6335897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accent1"/>
                </a:solidFill>
              </a:rPr>
              <a:pPr algn="r"/>
              <a:t>9</a:t>
            </a:fld>
            <a:endParaRPr lang="en-US" sz="1500">
              <a:solidFill>
                <a:schemeClr val="accent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6522BA-7B5F-454F-A84C-BCC84B3E42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371" y="3277777"/>
            <a:ext cx="6019799" cy="1157858"/>
          </a:xfrm>
        </p:spPr>
        <p:txBody>
          <a:bodyPr/>
          <a:lstStyle/>
          <a:p>
            <a:pPr algn="ctr"/>
            <a:r>
              <a:rPr lang="nl-NL" sz="6000" dirty="0"/>
              <a:t>WEBSITE DEMO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BBF2FC0-3663-1241-979F-478FFDFF8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11027626" cy="449275"/>
          </a:xfrm>
        </p:spPr>
        <p:txBody>
          <a:bodyPr/>
          <a:lstStyle/>
          <a:p>
            <a:pPr lvl="0"/>
            <a:r>
              <a:rPr lang="nl-NL" b="1" dirty="0" err="1"/>
              <a:t>productionalisering</a:t>
            </a:r>
            <a:endParaRPr lang="nl-NL" b="1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DDE83A5-14EC-BB49-8173-4733630295CB}"/>
              </a:ext>
            </a:extLst>
          </p:cNvPr>
          <p:cNvSpPr txBox="1">
            <a:spLocks/>
          </p:cNvSpPr>
          <p:nvPr/>
        </p:nvSpPr>
        <p:spPr bwMode="gray">
          <a:xfrm>
            <a:off x="647700" y="1095930"/>
            <a:ext cx="11027626" cy="51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2400" b="1" i="0" kern="1200" baseline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900" b="1" kern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900" b="1" kern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 kern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 kern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6pPr>
            <a:lvl7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 kern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7pPr>
            <a:lvl8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 kern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0" indent="0" algn="l" defTabSz="108861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 kern="120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lvl="0"/>
            <a:r>
              <a:rPr lang="nl-NL" sz="2200" b="0" dirty="0">
                <a:latin typeface="+mn-lt"/>
              </a:rPr>
              <a:t>Beste model: </a:t>
            </a:r>
            <a:r>
              <a:rPr lang="nl-NL" sz="2200" b="0" dirty="0" err="1">
                <a:latin typeface="+mn-lt"/>
              </a:rPr>
              <a:t>XGBoost</a:t>
            </a:r>
            <a:endParaRPr lang="nl-NL" sz="2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38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uisstijl">
  <a:themeElements>
    <a:clrScheme name="Ordina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Lettertypen Ordina PP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Verbinding">
      <a:srgbClr val="F58220"/>
    </a:custClr>
    <a:custClr name="Betrouwbaar">
      <a:srgbClr val="58595B"/>
    </a:custClr>
    <a:custClr name="Voorloper">
      <a:srgbClr val="000000"/>
    </a:custClr>
    <a:custClr name="Ontdekking 100%">
      <a:srgbClr val="007F91"/>
    </a:custClr>
    <a:custClr name="Ontdekking 80%">
      <a:srgbClr val="3398A7"/>
    </a:custClr>
    <a:custClr name="Ontdekking 60%">
      <a:srgbClr val="66B2BD"/>
    </a:custClr>
    <a:custClr name="Ontdekking 40%">
      <a:srgbClr val="99CCD3"/>
    </a:custClr>
    <a:custClr name="Ontdekking 20%">
      <a:srgbClr val="CCE6E9"/>
    </a:custClr>
    <a:custClr name="Versnelling 100%">
      <a:srgbClr val="3DA4BF"/>
    </a:custClr>
    <a:custClr name="Versnelling 80%">
      <a:srgbClr val="64B6CC"/>
    </a:custClr>
    <a:custClr name="Versnelling 60%">
      <a:srgbClr val="8BC8D8"/>
    </a:custClr>
    <a:custClr name="Versnelling 40%">
      <a:srgbClr val="B1DBE6"/>
    </a:custClr>
    <a:custClr name="Versnelling 20%">
      <a:srgbClr val="D8EDF2"/>
    </a:custClr>
    <a:custClr name="Lichtgrijs">
      <a:srgbClr val="E1E1E1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Ordina-PowerPoint_Template" id="{EC5F8BB6-2E54-4549-BF09-C6F27DDED962}" vid="{BD806F31-B516-074E-A18F-9DCA535D87B3}"/>
    </a:ext>
  </a:extLst>
</a:theme>
</file>

<file path=ppt/theme/theme2.xml><?xml version="1.0" encoding="utf-8"?>
<a:theme xmlns:a="http://schemas.openxmlformats.org/drawingml/2006/main" name="Office-thema">
  <a:themeElements>
    <a:clrScheme name="Notes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Notes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Handout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Handout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juid xmlns="http://www.joulesunlimited.com/juid"/>
</file>

<file path=customXml/item10.xml><?xml version="1.0" encoding="utf-8"?>
<juid xmlns="http://www.joulesunlimited.com/juid"/>
</file>

<file path=customXml/item11.xml><?xml version="1.0" encoding="utf-8"?>
<juid xmlns="http://www.joulesunlimited.com/juid"/>
</file>

<file path=customXml/item12.xml><?xml version="1.0" encoding="utf-8"?>
<juid xmlns="http://www.joulesunlimited.com/juid"/>
</file>

<file path=customXml/item13.xml><?xml version="1.0" encoding="utf-8"?>
<juid xmlns="http://www.joulesunlimited.com/juid"/>
</file>

<file path=customXml/item14.xml><?xml version="1.0" encoding="utf-8"?>
<juid xmlns="http://www.joulesunlimited.com/juid"/>
</file>

<file path=customXml/item15.xml><?xml version="1.0" encoding="utf-8"?>
<juid xmlns="http://www.joulesunlimited.com/juid"/>
</file>

<file path=customXml/item16.xml><?xml version="1.0" encoding="utf-8"?>
<juid xmlns="http://www.joulesunlimited.com/juid"/>
</file>

<file path=customXml/item17.xml><?xml version="1.0" encoding="utf-8"?>
<juid xmlns="http://www.joulesunlimited.com/juid"/>
</file>

<file path=customXml/item18.xml><?xml version="1.0" encoding="utf-8"?>
<juid xmlns="http://www.joulesunlimited.com/juid"/>
</file>

<file path=customXml/item19.xml><?xml version="1.0" encoding="utf-8"?>
<juid xmlns="http://www.joulesunlimited.com/juid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0.xml><?xml version="1.0" encoding="utf-8"?>
<juid xmlns="http://www.joulesunlimited.com/juid"/>
</file>

<file path=customXml/item3.xml><?xml version="1.0" encoding="utf-8"?>
<juid xmlns="http://www.joulesunlimited.com/juid"/>
</file>

<file path=customXml/item4.xml><?xml version="1.0" encoding="utf-8"?>
<juid xmlns="http://www.joulesunlimited.com/juid"/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juid xmlns="http://www.joulesunlimited.com/juid"/>
</file>

<file path=customXml/item7.xml><?xml version="1.0" encoding="utf-8"?>
<juid xmlns="http://www.joulesunlimited.com/juid"/>
</file>

<file path=customXml/item8.xml><?xml version="1.0" encoding="utf-8"?>
<juid xmlns="http://www.joulesunlimited.com/juid"/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CAF810377FB649B1B194C148969055" ma:contentTypeVersion="12" ma:contentTypeDescription="Create a new document." ma:contentTypeScope="" ma:versionID="403c79dd6b5b7e5d2598a959e7f4dd1e">
  <xsd:schema xmlns:xsd="http://www.w3.org/2001/XMLSchema" xmlns:xs="http://www.w3.org/2001/XMLSchema" xmlns:p="http://schemas.microsoft.com/office/2006/metadata/properties" xmlns:ns2="7268ef3f-f62b-4ee8-b14c-20276f5ba873" xmlns:ns3="eed64689-7d28-4993-809f-1ee2d0b7d653" targetNamespace="http://schemas.microsoft.com/office/2006/metadata/properties" ma:root="true" ma:fieldsID="4ae1df054885d2585ee50cdccc333768" ns2:_="" ns3:_="">
    <xsd:import namespace="7268ef3f-f62b-4ee8-b14c-20276f5ba873"/>
    <xsd:import namespace="eed64689-7d28-4993-809f-1ee2d0b7d6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68ef3f-f62b-4ee8-b14c-20276f5ba8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d64689-7d28-4993-809f-1ee2d0b7d65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0DBC77-E71E-3946-B016-4DEF83B4609B}">
  <ds:schemaRefs>
    <ds:schemaRef ds:uri="http://www.joulesunlimited.com/juid"/>
  </ds:schemaRefs>
</ds:datastoreItem>
</file>

<file path=customXml/itemProps10.xml><?xml version="1.0" encoding="utf-8"?>
<ds:datastoreItem xmlns:ds="http://schemas.openxmlformats.org/officeDocument/2006/customXml" ds:itemID="{B254486B-39B1-43A8-BF90-E3B7D0BE77DA}">
  <ds:schemaRefs>
    <ds:schemaRef ds:uri="http://www.joulesunlimited.com/juid"/>
  </ds:schemaRefs>
</ds:datastoreItem>
</file>

<file path=customXml/itemProps11.xml><?xml version="1.0" encoding="utf-8"?>
<ds:datastoreItem xmlns:ds="http://schemas.openxmlformats.org/officeDocument/2006/customXml" ds:itemID="{B1F87FA6-2521-5447-B606-9E80DC464F26}">
  <ds:schemaRefs>
    <ds:schemaRef ds:uri="http://www.joulesunlimited.com/juid"/>
  </ds:schemaRefs>
</ds:datastoreItem>
</file>

<file path=customXml/itemProps12.xml><?xml version="1.0" encoding="utf-8"?>
<ds:datastoreItem xmlns:ds="http://schemas.openxmlformats.org/officeDocument/2006/customXml" ds:itemID="{72B480DD-E4FD-40E7-8978-82577B49EB47}">
  <ds:schemaRefs>
    <ds:schemaRef ds:uri="http://www.joulesunlimited.com/juid"/>
  </ds:schemaRefs>
</ds:datastoreItem>
</file>

<file path=customXml/itemProps13.xml><?xml version="1.0" encoding="utf-8"?>
<ds:datastoreItem xmlns:ds="http://schemas.openxmlformats.org/officeDocument/2006/customXml" ds:itemID="{424F8E70-4947-4393-9816-10880D729046}">
  <ds:schemaRefs>
    <ds:schemaRef ds:uri="http://www.joulesunlimited.com/juid"/>
  </ds:schemaRefs>
</ds:datastoreItem>
</file>

<file path=customXml/itemProps14.xml><?xml version="1.0" encoding="utf-8"?>
<ds:datastoreItem xmlns:ds="http://schemas.openxmlformats.org/officeDocument/2006/customXml" ds:itemID="{07AF5B58-F2E7-C649-B57D-C354F02533FB}">
  <ds:schemaRefs>
    <ds:schemaRef ds:uri="http://www.joulesunlimited.com/juid"/>
  </ds:schemaRefs>
</ds:datastoreItem>
</file>

<file path=customXml/itemProps15.xml><?xml version="1.0" encoding="utf-8"?>
<ds:datastoreItem xmlns:ds="http://schemas.openxmlformats.org/officeDocument/2006/customXml" ds:itemID="{1C71CFC2-C8C9-42A4-9648-7095CB501E09}">
  <ds:schemaRefs>
    <ds:schemaRef ds:uri="http://www.joulesunlimited.com/juid"/>
  </ds:schemaRefs>
</ds:datastoreItem>
</file>

<file path=customXml/itemProps16.xml><?xml version="1.0" encoding="utf-8"?>
<ds:datastoreItem xmlns:ds="http://schemas.openxmlformats.org/officeDocument/2006/customXml" ds:itemID="{214945B4-2FDA-4C22-A3F2-5352FEFB29E6}">
  <ds:schemaRefs>
    <ds:schemaRef ds:uri="http://www.joulesunlimited.com/juid"/>
  </ds:schemaRefs>
</ds:datastoreItem>
</file>

<file path=customXml/itemProps17.xml><?xml version="1.0" encoding="utf-8"?>
<ds:datastoreItem xmlns:ds="http://schemas.openxmlformats.org/officeDocument/2006/customXml" ds:itemID="{491D02F2-3A87-4B17-9A38-2C6916B81D0A}">
  <ds:schemaRefs>
    <ds:schemaRef ds:uri="http://www.joulesunlimited.com/juid"/>
  </ds:schemaRefs>
</ds:datastoreItem>
</file>

<file path=customXml/itemProps18.xml><?xml version="1.0" encoding="utf-8"?>
<ds:datastoreItem xmlns:ds="http://schemas.openxmlformats.org/officeDocument/2006/customXml" ds:itemID="{35FE0581-3912-4194-A8B7-0D36FDD31FB8}">
  <ds:schemaRefs>
    <ds:schemaRef ds:uri="http://www.joulesunlimited.com/juid"/>
  </ds:schemaRefs>
</ds:datastoreItem>
</file>

<file path=customXml/itemProps19.xml><?xml version="1.0" encoding="utf-8"?>
<ds:datastoreItem xmlns:ds="http://schemas.openxmlformats.org/officeDocument/2006/customXml" ds:itemID="{A1C66EA0-F401-4E46-AE87-0CEB7AA89CBF}">
  <ds:schemaRefs>
    <ds:schemaRef ds:uri="http://www.joulesunlimited.com/juid"/>
  </ds:schemaRefs>
</ds:datastoreItem>
</file>

<file path=customXml/itemProps2.xml><?xml version="1.0" encoding="utf-8"?>
<ds:datastoreItem xmlns:ds="http://schemas.openxmlformats.org/officeDocument/2006/customXml" ds:itemID="{CDBE4AC1-C8E5-4DBD-A316-8898A0978811}">
  <ds:schemaRefs>
    <ds:schemaRef ds:uri="http://schemas.microsoft.com/office/2006/documentManagement/types"/>
    <ds:schemaRef ds:uri="7268ef3f-f62b-4ee8-b14c-20276f5ba873"/>
    <ds:schemaRef ds:uri="eed64689-7d28-4993-809f-1ee2d0b7d653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0.xml><?xml version="1.0" encoding="utf-8"?>
<ds:datastoreItem xmlns:ds="http://schemas.openxmlformats.org/officeDocument/2006/customXml" ds:itemID="{724C8D94-003E-A64B-9037-4F17E055C2BA}">
  <ds:schemaRefs>
    <ds:schemaRef ds:uri="http://www.joulesunlimited.com/juid"/>
  </ds:schemaRefs>
</ds:datastoreItem>
</file>

<file path=customXml/itemProps3.xml><?xml version="1.0" encoding="utf-8"?>
<ds:datastoreItem xmlns:ds="http://schemas.openxmlformats.org/officeDocument/2006/customXml" ds:itemID="{0C06B836-1B4D-C54B-ACA9-CB80BAF4810E}">
  <ds:schemaRefs>
    <ds:schemaRef ds:uri="http://www.joulesunlimited.com/juid"/>
  </ds:schemaRefs>
</ds:datastoreItem>
</file>

<file path=customXml/itemProps4.xml><?xml version="1.0" encoding="utf-8"?>
<ds:datastoreItem xmlns:ds="http://schemas.openxmlformats.org/officeDocument/2006/customXml" ds:itemID="{05B3F399-E2A0-6F48-A37C-C41590802DE2}">
  <ds:schemaRefs>
    <ds:schemaRef ds:uri="http://www.joulesunlimited.com/juid"/>
  </ds:schemaRefs>
</ds:datastoreItem>
</file>

<file path=customXml/itemProps5.xml><?xml version="1.0" encoding="utf-8"?>
<ds:datastoreItem xmlns:ds="http://schemas.openxmlformats.org/officeDocument/2006/customXml" ds:itemID="{22A33597-48FB-4D3A-8A60-9AE242F1460E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EF145F43-DA97-4E46-9278-A83BCC3C9AAD}">
  <ds:schemaRefs>
    <ds:schemaRef ds:uri="http://www.joulesunlimited.com/juid"/>
  </ds:schemaRefs>
</ds:datastoreItem>
</file>

<file path=customXml/itemProps7.xml><?xml version="1.0" encoding="utf-8"?>
<ds:datastoreItem xmlns:ds="http://schemas.openxmlformats.org/officeDocument/2006/customXml" ds:itemID="{B586B0A9-4485-064D-B1EF-DBA053DE5629}">
  <ds:schemaRefs>
    <ds:schemaRef ds:uri="http://www.joulesunlimited.com/juid"/>
  </ds:schemaRefs>
</ds:datastoreItem>
</file>

<file path=customXml/itemProps8.xml><?xml version="1.0" encoding="utf-8"?>
<ds:datastoreItem xmlns:ds="http://schemas.openxmlformats.org/officeDocument/2006/customXml" ds:itemID="{59EBB92C-B5E4-4C2E-9890-E18D9B4BBAC7}">
  <ds:schemaRefs>
    <ds:schemaRef ds:uri="http://www.joulesunlimited.com/juid"/>
  </ds:schemaRefs>
</ds:datastoreItem>
</file>

<file path=customXml/itemProps9.xml><?xml version="1.0" encoding="utf-8"?>
<ds:datastoreItem xmlns:ds="http://schemas.openxmlformats.org/officeDocument/2006/customXml" ds:itemID="{0DEDF757-C113-4730-9759-CBE97CF59C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68ef3f-f62b-4ee8-b14c-20276f5ba873"/>
    <ds:schemaRef ds:uri="eed64689-7d28-4993-809f-1ee2d0b7d6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Huisstijl</Template>
  <TotalTime>2505</TotalTime>
  <Words>463</Words>
  <Application>Microsoft Macintosh PowerPoint</Application>
  <PresentationFormat>Breedbeeld</PresentationFormat>
  <Paragraphs>129</Paragraphs>
  <Slides>11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21" baseType="lpstr">
      <vt:lpstr>Calibri</vt:lpstr>
      <vt:lpstr>Roboto Condensed Light</vt:lpstr>
      <vt:lpstr>Arial</vt:lpstr>
      <vt:lpstr>Wingdings</vt:lpstr>
      <vt:lpstr>Roboto Condensed</vt:lpstr>
      <vt:lpstr>Roboto Light</vt:lpstr>
      <vt:lpstr>Courier New</vt:lpstr>
      <vt:lpstr>Roboto</vt:lpstr>
      <vt:lpstr>Times New Roman</vt:lpstr>
      <vt:lpstr>Huisstijl</vt:lpstr>
      <vt:lpstr>PowerPoint-presentatie</vt:lpstr>
      <vt:lpstr>inleiding en motivatie</vt:lpstr>
      <vt:lpstr>Inhoud</vt:lpstr>
      <vt:lpstr>Data exploratie</vt:lpstr>
      <vt:lpstr>Data exploratie</vt:lpstr>
      <vt:lpstr>Data exploratie</vt:lpstr>
      <vt:lpstr>Voorspellingsanalyse</vt:lpstr>
      <vt:lpstr>Voorspellingsanalyse</vt:lpstr>
      <vt:lpstr>productionalisering</vt:lpstr>
      <vt:lpstr>Conclusie &amp; verbeteringen</vt:lpstr>
      <vt:lpstr>PowerPoint-presentatie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Miechels, Jeroen</dc:creator>
  <cp:keywords/>
  <dc:description>Sjabloonversie: 1.0a - 12  maart 2020_x000d_
Ontwerp: www.Enof.nl_x000d_
Sjablonen: www.JoulesUnlimited.com</dc:description>
  <cp:lastModifiedBy>Milan Ribel</cp:lastModifiedBy>
  <cp:revision>38</cp:revision>
  <dcterms:created xsi:type="dcterms:W3CDTF">2022-03-04T11:39:33Z</dcterms:created>
  <dcterms:modified xsi:type="dcterms:W3CDTF">2023-05-07T08:25:05Z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0x01010016CAF810377FB649B1B194C148969055</vt:lpwstr>
  </property>
</Properties>
</file>